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5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Lst>
  <p:sldSz cy="68580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5628255E-1D04-4389-8579-0FC013EFE74C}">
  <a:tblStyle styleId="{5628255E-1D04-4389-8579-0FC013EFE74C}"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 name="Shape 54"/>
        <p:cNvGrpSpPr/>
        <p:nvPr/>
      </p:nvGrpSpPr>
      <p:grpSpPr>
        <a:xfrm>
          <a:off x="0" y="0"/>
          <a:ext cx="0" cy="0"/>
          <a:chOff x="0" y="0"/>
          <a:chExt cx="0" cy="0"/>
        </a:xfrm>
      </p:grpSpPr>
      <p:sp>
        <p:nvSpPr>
          <p:cNvPr id="55" name="Google Shape;55;p: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
        <p:nvSpPr>
          <p:cNvPr id="56" name="Google Shape;5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 name="Shape 120"/>
        <p:cNvGrpSpPr/>
        <p:nvPr/>
      </p:nvGrpSpPr>
      <p:grpSpPr>
        <a:xfrm>
          <a:off x="0" y="0"/>
          <a:ext cx="0" cy="0"/>
          <a:chOff x="0" y="0"/>
          <a:chExt cx="0" cy="0"/>
        </a:xfrm>
      </p:grpSpPr>
      <p:sp>
        <p:nvSpPr>
          <p:cNvPr id="121" name="Google Shape;121;g245cd67477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245cd6747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6" name="Shape 126"/>
        <p:cNvGrpSpPr/>
        <p:nvPr/>
      </p:nvGrpSpPr>
      <p:grpSpPr>
        <a:xfrm>
          <a:off x="0" y="0"/>
          <a:ext cx="0" cy="0"/>
          <a:chOff x="0" y="0"/>
          <a:chExt cx="0" cy="0"/>
        </a:xfrm>
      </p:grpSpPr>
      <p:sp>
        <p:nvSpPr>
          <p:cNvPr id="127" name="Google Shape;127;g32bcb3d5_1_12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rnd" cmpd="sng" w="9525">
            <a:solidFill>
              <a:srgbClr val="000000"/>
            </a:solidFill>
            <a:prstDash val="solid"/>
            <a:miter lim="8000"/>
            <a:headEnd len="sm" w="sm" type="none"/>
            <a:tailEnd len="sm" w="sm" type="none"/>
          </a:ln>
        </p:spPr>
      </p:sp>
      <p:sp>
        <p:nvSpPr>
          <p:cNvPr id="128" name="Google Shape;128;g32bcb3d5_1_12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9" name="Google Shape;129;g32bcb3d5_1_121: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Font typeface="Calibri"/>
              <a:buNone/>
            </a:pPr>
            <a:r>
              <a:rPr b="0" i="0" lang="en" sz="1200" u="none" cap="none" strike="noStrike">
                <a:latin typeface="Calibri"/>
                <a:ea typeface="Calibri"/>
                <a:cs typeface="Calibri"/>
                <a:sym typeface="Calibri"/>
              </a:rPr>
              <a:t>*</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8" name="Shape 138"/>
        <p:cNvGrpSpPr/>
        <p:nvPr/>
      </p:nvGrpSpPr>
      <p:grpSpPr>
        <a:xfrm>
          <a:off x="0" y="0"/>
          <a:ext cx="0" cy="0"/>
          <a:chOff x="0" y="0"/>
          <a:chExt cx="0" cy="0"/>
        </a:xfrm>
      </p:grpSpPr>
      <p:sp>
        <p:nvSpPr>
          <p:cNvPr id="139" name="Google Shape;139;g32bcb3d5_1_13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rnd" cmpd="sng" w="9525">
            <a:solidFill>
              <a:srgbClr val="000000"/>
            </a:solidFill>
            <a:prstDash val="solid"/>
            <a:miter lim="8000"/>
            <a:headEnd len="sm" w="sm" type="none"/>
            <a:tailEnd len="sm" w="sm" type="none"/>
          </a:ln>
        </p:spPr>
      </p:sp>
      <p:sp>
        <p:nvSpPr>
          <p:cNvPr id="140" name="Google Shape;140;g32bcb3d5_1_13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1" name="Google Shape;141;g32bcb3d5_1_132: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Font typeface="Calibri"/>
              <a:buNone/>
            </a:pPr>
            <a:r>
              <a:rPr b="0" i="0" lang="en" sz="1200" u="none" cap="none" strike="noStrike">
                <a:latin typeface="Calibri"/>
                <a:ea typeface="Calibri"/>
                <a:cs typeface="Calibri"/>
                <a:sym typeface="Calibri"/>
              </a:rPr>
              <a:t>*</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5" name="Shape 145"/>
        <p:cNvGrpSpPr/>
        <p:nvPr/>
      </p:nvGrpSpPr>
      <p:grpSpPr>
        <a:xfrm>
          <a:off x="0" y="0"/>
          <a:ext cx="0" cy="0"/>
          <a:chOff x="0" y="0"/>
          <a:chExt cx="0" cy="0"/>
        </a:xfrm>
      </p:grpSpPr>
      <p:sp>
        <p:nvSpPr>
          <p:cNvPr id="146" name="Google Shape;146;g32bcb3d5_1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rnd" cmpd="sng" w="9525">
            <a:solidFill>
              <a:srgbClr val="000000"/>
            </a:solidFill>
            <a:prstDash val="solid"/>
            <a:miter lim="8000"/>
            <a:headEnd len="sm" w="sm" type="none"/>
            <a:tailEnd len="sm" w="sm" type="none"/>
          </a:ln>
        </p:spPr>
      </p:sp>
      <p:sp>
        <p:nvSpPr>
          <p:cNvPr id="147" name="Google Shape;147;g32bcb3d5_1_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8" name="Google Shape;148;g32bcb3d5_1_0: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Font typeface="Calibri"/>
              <a:buNone/>
            </a:pPr>
            <a:r>
              <a:rPr b="0" i="0" lang="en" sz="1200" u="none" cap="none" strike="noStrike">
                <a:latin typeface="Calibri"/>
                <a:ea typeface="Calibri"/>
                <a:cs typeface="Calibri"/>
                <a:sym typeface="Calibri"/>
              </a:rPr>
              <a:t>*</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2" name="Shape 152"/>
        <p:cNvGrpSpPr/>
        <p:nvPr/>
      </p:nvGrpSpPr>
      <p:grpSpPr>
        <a:xfrm>
          <a:off x="0" y="0"/>
          <a:ext cx="0" cy="0"/>
          <a:chOff x="0" y="0"/>
          <a:chExt cx="0" cy="0"/>
        </a:xfrm>
      </p:grpSpPr>
      <p:sp>
        <p:nvSpPr>
          <p:cNvPr id="153" name="Google Shape;153;g28afe8d956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28afe8d95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8" name="Shape 158"/>
        <p:cNvGrpSpPr/>
        <p:nvPr/>
      </p:nvGrpSpPr>
      <p:grpSpPr>
        <a:xfrm>
          <a:off x="0" y="0"/>
          <a:ext cx="0" cy="0"/>
          <a:chOff x="0" y="0"/>
          <a:chExt cx="0" cy="0"/>
        </a:xfrm>
      </p:grpSpPr>
      <p:sp>
        <p:nvSpPr>
          <p:cNvPr id="159" name="Google Shape;159;g32bcb3d5_1_5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rnd" cmpd="sng" w="9525">
            <a:solidFill>
              <a:srgbClr val="000000"/>
            </a:solidFill>
            <a:prstDash val="solid"/>
            <a:miter lim="8000"/>
            <a:headEnd len="sm" w="sm" type="none"/>
            <a:tailEnd len="sm" w="sm" type="none"/>
          </a:ln>
        </p:spPr>
      </p:sp>
      <p:sp>
        <p:nvSpPr>
          <p:cNvPr id="160" name="Google Shape;160;g32bcb3d5_1_5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1" name="Google Shape;161;g32bcb3d5_1_57: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Font typeface="Calibri"/>
              <a:buNone/>
            </a:pPr>
            <a:r>
              <a:rPr b="0" i="0" lang="en" sz="1200" u="none" cap="none" strike="noStrike">
                <a:latin typeface="Calibri"/>
                <a:ea typeface="Calibri"/>
                <a:cs typeface="Calibri"/>
                <a:sym typeface="Calibri"/>
              </a:rPr>
              <a:t>*</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5" name="Shape 165"/>
        <p:cNvGrpSpPr/>
        <p:nvPr/>
      </p:nvGrpSpPr>
      <p:grpSpPr>
        <a:xfrm>
          <a:off x="0" y="0"/>
          <a:ext cx="0" cy="0"/>
          <a:chOff x="0" y="0"/>
          <a:chExt cx="0" cy="0"/>
        </a:xfrm>
      </p:grpSpPr>
      <p:sp>
        <p:nvSpPr>
          <p:cNvPr id="166" name="Google Shape;166;g32bcb3d5_1_7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rnd" cmpd="sng" w="9525">
            <a:solidFill>
              <a:srgbClr val="000000"/>
            </a:solidFill>
            <a:prstDash val="solid"/>
            <a:miter lim="8000"/>
            <a:headEnd len="sm" w="sm" type="none"/>
            <a:tailEnd len="sm" w="sm" type="none"/>
          </a:ln>
        </p:spPr>
      </p:sp>
      <p:sp>
        <p:nvSpPr>
          <p:cNvPr id="167" name="Google Shape;167;g32bcb3d5_1_7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8" name="Google Shape;168;g32bcb3d5_1_70: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Font typeface="Calibri"/>
              <a:buNone/>
            </a:pPr>
            <a:r>
              <a:rPr b="0" i="0" lang="en" sz="1200" u="none" cap="none" strike="noStrike">
                <a:latin typeface="Calibri"/>
                <a:ea typeface="Calibri"/>
                <a:cs typeface="Calibri"/>
                <a:sym typeface="Calibri"/>
              </a:rPr>
              <a:t>*</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3" name="Shape 173"/>
        <p:cNvGrpSpPr/>
        <p:nvPr/>
      </p:nvGrpSpPr>
      <p:grpSpPr>
        <a:xfrm>
          <a:off x="0" y="0"/>
          <a:ext cx="0" cy="0"/>
          <a:chOff x="0" y="0"/>
          <a:chExt cx="0" cy="0"/>
        </a:xfrm>
      </p:grpSpPr>
      <p:sp>
        <p:nvSpPr>
          <p:cNvPr id="174" name="Google Shape;174;g32bcb3d5_1_7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rnd" cmpd="sng" w="9525">
            <a:solidFill>
              <a:srgbClr val="000000"/>
            </a:solidFill>
            <a:prstDash val="solid"/>
            <a:miter lim="8000"/>
            <a:headEnd len="sm" w="sm" type="none"/>
            <a:tailEnd len="sm" w="sm" type="none"/>
          </a:ln>
        </p:spPr>
      </p:sp>
      <p:sp>
        <p:nvSpPr>
          <p:cNvPr id="175" name="Google Shape;175;g32bcb3d5_1_7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6" name="Google Shape;176;g32bcb3d5_1_77: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Font typeface="Calibri"/>
              <a:buNone/>
            </a:pPr>
            <a:r>
              <a:rPr b="0" i="0" lang="en" sz="1200" u="none" cap="none" strike="noStrike">
                <a:latin typeface="Calibri"/>
                <a:ea typeface="Calibri"/>
                <a:cs typeface="Calibri"/>
                <a:sym typeface="Calibri"/>
              </a:rPr>
              <a:t>*</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1" name="Shape 181"/>
        <p:cNvGrpSpPr/>
        <p:nvPr/>
      </p:nvGrpSpPr>
      <p:grpSpPr>
        <a:xfrm>
          <a:off x="0" y="0"/>
          <a:ext cx="0" cy="0"/>
          <a:chOff x="0" y="0"/>
          <a:chExt cx="0" cy="0"/>
        </a:xfrm>
      </p:grpSpPr>
      <p:sp>
        <p:nvSpPr>
          <p:cNvPr id="182" name="Google Shape;182;g32bcb3d5_1_8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rnd" cmpd="sng" w="9525">
            <a:solidFill>
              <a:srgbClr val="000000"/>
            </a:solidFill>
            <a:prstDash val="solid"/>
            <a:miter lim="8000"/>
            <a:headEnd len="sm" w="sm" type="none"/>
            <a:tailEnd len="sm" w="sm" type="none"/>
          </a:ln>
        </p:spPr>
      </p:sp>
      <p:sp>
        <p:nvSpPr>
          <p:cNvPr id="183" name="Google Shape;183;g32bcb3d5_1_8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4" name="Google Shape;184;g32bcb3d5_1_84: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Font typeface="Calibri"/>
              <a:buNone/>
            </a:pPr>
            <a:r>
              <a:rPr b="0" i="0" lang="en" sz="1200" u="none" cap="none" strike="noStrike">
                <a:latin typeface="Calibri"/>
                <a:ea typeface="Calibri"/>
                <a:cs typeface="Calibri"/>
                <a:sym typeface="Calibri"/>
              </a:rPr>
              <a:t>*</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0" name="Shape 190"/>
        <p:cNvGrpSpPr/>
        <p:nvPr/>
      </p:nvGrpSpPr>
      <p:grpSpPr>
        <a:xfrm>
          <a:off x="0" y="0"/>
          <a:ext cx="0" cy="0"/>
          <a:chOff x="0" y="0"/>
          <a:chExt cx="0" cy="0"/>
        </a:xfrm>
      </p:grpSpPr>
      <p:sp>
        <p:nvSpPr>
          <p:cNvPr id="191" name="Google Shape;191;g32bcb3d5_1_9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rnd" cmpd="sng" w="9525">
            <a:solidFill>
              <a:srgbClr val="000000"/>
            </a:solidFill>
            <a:prstDash val="solid"/>
            <a:miter lim="8000"/>
            <a:headEnd len="sm" w="sm" type="none"/>
            <a:tailEnd len="sm" w="sm" type="none"/>
          </a:ln>
        </p:spPr>
      </p:sp>
      <p:sp>
        <p:nvSpPr>
          <p:cNvPr id="192" name="Google Shape;192;g32bcb3d5_1_9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3" name="Google Shape;193;g32bcb3d5_1_92: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Font typeface="Calibri"/>
              <a:buNone/>
            </a:pPr>
            <a:r>
              <a:rPr b="0" i="0" lang="en" sz="1200" u="none" cap="none" strike="noStrike">
                <a:latin typeface="Calibri"/>
                <a:ea typeface="Calibri"/>
                <a:cs typeface="Calibri"/>
                <a:sym typeface="Calibri"/>
              </a:rPr>
              <a:t>*</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 name="Shape 60"/>
        <p:cNvGrpSpPr/>
        <p:nvPr/>
      </p:nvGrpSpPr>
      <p:grpSpPr>
        <a:xfrm>
          <a:off x="0" y="0"/>
          <a:ext cx="0" cy="0"/>
          <a:chOff x="0" y="0"/>
          <a:chExt cx="0" cy="0"/>
        </a:xfrm>
      </p:grpSpPr>
      <p:sp>
        <p:nvSpPr>
          <p:cNvPr id="61" name="Google Shape;61;g10d18e31_0_9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g10d18e31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1" name="Shape 201"/>
        <p:cNvGrpSpPr/>
        <p:nvPr/>
      </p:nvGrpSpPr>
      <p:grpSpPr>
        <a:xfrm>
          <a:off x="0" y="0"/>
          <a:ext cx="0" cy="0"/>
          <a:chOff x="0" y="0"/>
          <a:chExt cx="0" cy="0"/>
        </a:xfrm>
      </p:grpSpPr>
      <p:sp>
        <p:nvSpPr>
          <p:cNvPr id="202" name="Google Shape;202;g32bcb3d5_1_10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rnd" cmpd="sng" w="9525">
            <a:solidFill>
              <a:srgbClr val="000000"/>
            </a:solidFill>
            <a:prstDash val="solid"/>
            <a:miter lim="8000"/>
            <a:headEnd len="sm" w="sm" type="none"/>
            <a:tailEnd len="sm" w="sm" type="none"/>
          </a:ln>
        </p:spPr>
      </p:sp>
      <p:sp>
        <p:nvSpPr>
          <p:cNvPr id="203" name="Google Shape;203;g32bcb3d5_1_10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4" name="Google Shape;204;g32bcb3d5_1_102: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Font typeface="Calibri"/>
              <a:buNone/>
            </a:pPr>
            <a:r>
              <a:rPr b="0" i="0" lang="en" sz="1200" u="none" cap="none" strike="noStrike">
                <a:latin typeface="Calibri"/>
                <a:ea typeface="Calibri"/>
                <a:cs typeface="Calibri"/>
                <a:sym typeface="Calibri"/>
              </a:rPr>
              <a:t>*</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8" name="Shape 208"/>
        <p:cNvGrpSpPr/>
        <p:nvPr/>
      </p:nvGrpSpPr>
      <p:grpSpPr>
        <a:xfrm>
          <a:off x="0" y="0"/>
          <a:ext cx="0" cy="0"/>
          <a:chOff x="0" y="0"/>
          <a:chExt cx="0" cy="0"/>
        </a:xfrm>
      </p:grpSpPr>
      <p:sp>
        <p:nvSpPr>
          <p:cNvPr id="209" name="Google Shape;209;g32bcb3d5_1_10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rnd" cmpd="sng" w="9525">
            <a:solidFill>
              <a:srgbClr val="000000"/>
            </a:solidFill>
            <a:prstDash val="solid"/>
            <a:miter lim="8000"/>
            <a:headEnd len="sm" w="sm" type="none"/>
            <a:tailEnd len="sm" w="sm" type="none"/>
          </a:ln>
        </p:spPr>
      </p:sp>
      <p:sp>
        <p:nvSpPr>
          <p:cNvPr id="210" name="Google Shape;210;g32bcb3d5_1_10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1" name="Google Shape;211;g32bcb3d5_1_108: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Font typeface="Calibri"/>
              <a:buNone/>
            </a:pPr>
            <a:r>
              <a:rPr b="0" i="0" lang="en" sz="1200" u="none" cap="none" strike="noStrike">
                <a:latin typeface="Calibri"/>
                <a:ea typeface="Calibri"/>
                <a:cs typeface="Calibri"/>
                <a:sym typeface="Calibri"/>
              </a:rPr>
              <a:t>*</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5" name="Shape 215"/>
        <p:cNvGrpSpPr/>
        <p:nvPr/>
      </p:nvGrpSpPr>
      <p:grpSpPr>
        <a:xfrm>
          <a:off x="0" y="0"/>
          <a:ext cx="0" cy="0"/>
          <a:chOff x="0" y="0"/>
          <a:chExt cx="0" cy="0"/>
        </a:xfrm>
      </p:grpSpPr>
      <p:sp>
        <p:nvSpPr>
          <p:cNvPr id="216" name="Google Shape;216;g32bcb3d5_0_1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32bcb3d5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1" name="Shape 221"/>
        <p:cNvGrpSpPr/>
        <p:nvPr/>
      </p:nvGrpSpPr>
      <p:grpSpPr>
        <a:xfrm>
          <a:off x="0" y="0"/>
          <a:ext cx="0" cy="0"/>
          <a:chOff x="0" y="0"/>
          <a:chExt cx="0" cy="0"/>
        </a:xfrm>
      </p:grpSpPr>
      <p:sp>
        <p:nvSpPr>
          <p:cNvPr id="222" name="Google Shape;222;g1967e8ac0d_0_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1967e8ac0d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7" name="Shape 227"/>
        <p:cNvGrpSpPr/>
        <p:nvPr/>
      </p:nvGrpSpPr>
      <p:grpSpPr>
        <a:xfrm>
          <a:off x="0" y="0"/>
          <a:ext cx="0" cy="0"/>
          <a:chOff x="0" y="0"/>
          <a:chExt cx="0" cy="0"/>
        </a:xfrm>
      </p:grpSpPr>
      <p:sp>
        <p:nvSpPr>
          <p:cNvPr id="228" name="Google Shape;228;g10d18e31_0_10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10d18e31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3" name="Shape 233"/>
        <p:cNvGrpSpPr/>
        <p:nvPr/>
      </p:nvGrpSpPr>
      <p:grpSpPr>
        <a:xfrm>
          <a:off x="0" y="0"/>
          <a:ext cx="0" cy="0"/>
          <a:chOff x="0" y="0"/>
          <a:chExt cx="0" cy="0"/>
        </a:xfrm>
      </p:grpSpPr>
      <p:sp>
        <p:nvSpPr>
          <p:cNvPr id="234" name="Google Shape;234;g10d18e31_0_10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10d18e31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9" name="Shape 239"/>
        <p:cNvGrpSpPr/>
        <p:nvPr/>
      </p:nvGrpSpPr>
      <p:grpSpPr>
        <a:xfrm>
          <a:off x="0" y="0"/>
          <a:ext cx="0" cy="0"/>
          <a:chOff x="0" y="0"/>
          <a:chExt cx="0" cy="0"/>
        </a:xfrm>
      </p:grpSpPr>
      <p:sp>
        <p:nvSpPr>
          <p:cNvPr id="240" name="Google Shape;240;g10d18e31_0_11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10d18e31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5" name="Shape 245"/>
        <p:cNvGrpSpPr/>
        <p:nvPr/>
      </p:nvGrpSpPr>
      <p:grpSpPr>
        <a:xfrm>
          <a:off x="0" y="0"/>
          <a:ext cx="0" cy="0"/>
          <a:chOff x="0" y="0"/>
          <a:chExt cx="0" cy="0"/>
        </a:xfrm>
      </p:grpSpPr>
      <p:sp>
        <p:nvSpPr>
          <p:cNvPr id="246" name="Google Shape;246;g32bcb3d5_0_2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32bcb3d5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1" name="Shape 251"/>
        <p:cNvGrpSpPr/>
        <p:nvPr/>
      </p:nvGrpSpPr>
      <p:grpSpPr>
        <a:xfrm>
          <a:off x="0" y="0"/>
          <a:ext cx="0" cy="0"/>
          <a:chOff x="0" y="0"/>
          <a:chExt cx="0" cy="0"/>
        </a:xfrm>
      </p:grpSpPr>
      <p:sp>
        <p:nvSpPr>
          <p:cNvPr id="252" name="Google Shape;252;g10d18e31_0_17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10d18e31_0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5" name="Shape 265"/>
        <p:cNvGrpSpPr/>
        <p:nvPr/>
      </p:nvGrpSpPr>
      <p:grpSpPr>
        <a:xfrm>
          <a:off x="0" y="0"/>
          <a:ext cx="0" cy="0"/>
          <a:chOff x="0" y="0"/>
          <a:chExt cx="0" cy="0"/>
        </a:xfrm>
      </p:grpSpPr>
      <p:sp>
        <p:nvSpPr>
          <p:cNvPr id="266" name="Google Shape;266;g10d18e31_0_11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10d18e31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 name="Shape 66"/>
        <p:cNvGrpSpPr/>
        <p:nvPr/>
      </p:nvGrpSpPr>
      <p:grpSpPr>
        <a:xfrm>
          <a:off x="0" y="0"/>
          <a:ext cx="0" cy="0"/>
          <a:chOff x="0" y="0"/>
          <a:chExt cx="0" cy="0"/>
        </a:xfrm>
      </p:grpSpPr>
      <p:sp>
        <p:nvSpPr>
          <p:cNvPr id="67" name="Google Shape;67;g32bcb3d5_1_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rnd" cmpd="sng" w="9525">
            <a:solidFill>
              <a:srgbClr val="000000"/>
            </a:solidFill>
            <a:prstDash val="solid"/>
            <a:miter lim="8000"/>
            <a:headEnd len="sm" w="sm" type="none"/>
            <a:tailEnd len="sm" w="sm" type="none"/>
          </a:ln>
        </p:spPr>
      </p:sp>
      <p:sp>
        <p:nvSpPr>
          <p:cNvPr id="68" name="Google Shape;68;g32bcb3d5_1_1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9" name="Google Shape;69;g32bcb3d5_1_11: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Font typeface="Calibri"/>
              <a:buNone/>
            </a:pPr>
            <a:r>
              <a:rPr b="0" i="0" lang="en" sz="1200" u="none" cap="none" strike="noStrike">
                <a:latin typeface="Calibri"/>
                <a:ea typeface="Calibri"/>
                <a:cs typeface="Calibri"/>
                <a:sym typeface="Calibri"/>
              </a:rPr>
              <a:t>*</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2" name="Shape 302"/>
        <p:cNvGrpSpPr/>
        <p:nvPr/>
      </p:nvGrpSpPr>
      <p:grpSpPr>
        <a:xfrm>
          <a:off x="0" y="0"/>
          <a:ext cx="0" cy="0"/>
          <a:chOff x="0" y="0"/>
          <a:chExt cx="0" cy="0"/>
        </a:xfrm>
      </p:grpSpPr>
      <p:sp>
        <p:nvSpPr>
          <p:cNvPr id="303" name="Google Shape;303;g32bcb3d5_0_3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32bcb3d5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8" name="Shape 308"/>
        <p:cNvGrpSpPr/>
        <p:nvPr/>
      </p:nvGrpSpPr>
      <p:grpSpPr>
        <a:xfrm>
          <a:off x="0" y="0"/>
          <a:ext cx="0" cy="0"/>
          <a:chOff x="0" y="0"/>
          <a:chExt cx="0" cy="0"/>
        </a:xfrm>
      </p:grpSpPr>
      <p:sp>
        <p:nvSpPr>
          <p:cNvPr id="309" name="Google Shape;309;g2fdfa92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2fdfa9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4" name="Shape 314"/>
        <p:cNvGrpSpPr/>
        <p:nvPr/>
      </p:nvGrpSpPr>
      <p:grpSpPr>
        <a:xfrm>
          <a:off x="0" y="0"/>
          <a:ext cx="0" cy="0"/>
          <a:chOff x="0" y="0"/>
          <a:chExt cx="0" cy="0"/>
        </a:xfrm>
      </p:grpSpPr>
      <p:sp>
        <p:nvSpPr>
          <p:cNvPr id="315" name="Google Shape;315;g10e0fc67_0_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10e0fc67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0" name="Shape 320"/>
        <p:cNvGrpSpPr/>
        <p:nvPr/>
      </p:nvGrpSpPr>
      <p:grpSpPr>
        <a:xfrm>
          <a:off x="0" y="0"/>
          <a:ext cx="0" cy="0"/>
          <a:chOff x="0" y="0"/>
          <a:chExt cx="0" cy="0"/>
        </a:xfrm>
      </p:grpSpPr>
      <p:sp>
        <p:nvSpPr>
          <p:cNvPr id="321" name="Google Shape;321;g10e5edd5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10e5edd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6" name="Shape 336"/>
        <p:cNvGrpSpPr/>
        <p:nvPr/>
      </p:nvGrpSpPr>
      <p:grpSpPr>
        <a:xfrm>
          <a:off x="0" y="0"/>
          <a:ext cx="0" cy="0"/>
          <a:chOff x="0" y="0"/>
          <a:chExt cx="0" cy="0"/>
        </a:xfrm>
      </p:grpSpPr>
      <p:sp>
        <p:nvSpPr>
          <p:cNvPr id="337" name="Google Shape;337;g2fdfa92_0_3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2fdfa92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6" name="Shape 356"/>
        <p:cNvGrpSpPr/>
        <p:nvPr/>
      </p:nvGrpSpPr>
      <p:grpSpPr>
        <a:xfrm>
          <a:off x="0" y="0"/>
          <a:ext cx="0" cy="0"/>
          <a:chOff x="0" y="0"/>
          <a:chExt cx="0" cy="0"/>
        </a:xfrm>
      </p:grpSpPr>
      <p:sp>
        <p:nvSpPr>
          <p:cNvPr id="357" name="Google Shape;357;g32bcb3d5_0_3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32bcb3d5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2" name="Shape 362"/>
        <p:cNvGrpSpPr/>
        <p:nvPr/>
      </p:nvGrpSpPr>
      <p:grpSpPr>
        <a:xfrm>
          <a:off x="0" y="0"/>
          <a:ext cx="0" cy="0"/>
          <a:chOff x="0" y="0"/>
          <a:chExt cx="0" cy="0"/>
        </a:xfrm>
      </p:grpSpPr>
      <p:sp>
        <p:nvSpPr>
          <p:cNvPr id="363" name="Google Shape;363;g1670d0e8_0_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1670d0e8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8" name="Shape 368"/>
        <p:cNvGrpSpPr/>
        <p:nvPr/>
      </p:nvGrpSpPr>
      <p:grpSpPr>
        <a:xfrm>
          <a:off x="0" y="0"/>
          <a:ext cx="0" cy="0"/>
          <a:chOff x="0" y="0"/>
          <a:chExt cx="0" cy="0"/>
        </a:xfrm>
      </p:grpSpPr>
      <p:sp>
        <p:nvSpPr>
          <p:cNvPr id="369" name="Google Shape;369;g1670d0e8_0_1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1670d0e8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4" name="Shape 374"/>
        <p:cNvGrpSpPr/>
        <p:nvPr/>
      </p:nvGrpSpPr>
      <p:grpSpPr>
        <a:xfrm>
          <a:off x="0" y="0"/>
          <a:ext cx="0" cy="0"/>
          <a:chOff x="0" y="0"/>
          <a:chExt cx="0" cy="0"/>
        </a:xfrm>
      </p:grpSpPr>
      <p:sp>
        <p:nvSpPr>
          <p:cNvPr id="375" name="Google Shape;375;g10e0fc67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10e0fc6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0" name="Shape 380"/>
        <p:cNvGrpSpPr/>
        <p:nvPr/>
      </p:nvGrpSpPr>
      <p:grpSpPr>
        <a:xfrm>
          <a:off x="0" y="0"/>
          <a:ext cx="0" cy="0"/>
          <a:chOff x="0" y="0"/>
          <a:chExt cx="0" cy="0"/>
        </a:xfrm>
      </p:grpSpPr>
      <p:sp>
        <p:nvSpPr>
          <p:cNvPr id="381" name="Google Shape;381;g1670d0e8_0_1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1670d0e8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 name="Shape 75"/>
        <p:cNvGrpSpPr/>
        <p:nvPr/>
      </p:nvGrpSpPr>
      <p:grpSpPr>
        <a:xfrm>
          <a:off x="0" y="0"/>
          <a:ext cx="0" cy="0"/>
          <a:chOff x="0" y="0"/>
          <a:chExt cx="0" cy="0"/>
        </a:xfrm>
      </p:grpSpPr>
      <p:sp>
        <p:nvSpPr>
          <p:cNvPr id="76" name="Google Shape;76;g32bcb3d5_0_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32bcb3d5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6" name="Shape 386"/>
        <p:cNvGrpSpPr/>
        <p:nvPr/>
      </p:nvGrpSpPr>
      <p:grpSpPr>
        <a:xfrm>
          <a:off x="0" y="0"/>
          <a:ext cx="0" cy="0"/>
          <a:chOff x="0" y="0"/>
          <a:chExt cx="0" cy="0"/>
        </a:xfrm>
      </p:grpSpPr>
      <p:sp>
        <p:nvSpPr>
          <p:cNvPr id="387" name="Google Shape;387;g1670d0e8_0_2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1670d0e8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2" name="Shape 392"/>
        <p:cNvGrpSpPr/>
        <p:nvPr/>
      </p:nvGrpSpPr>
      <p:grpSpPr>
        <a:xfrm>
          <a:off x="0" y="0"/>
          <a:ext cx="0" cy="0"/>
          <a:chOff x="0" y="0"/>
          <a:chExt cx="0" cy="0"/>
        </a:xfrm>
      </p:grpSpPr>
      <p:sp>
        <p:nvSpPr>
          <p:cNvPr id="393" name="Google Shape;393;g1670d0e8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94" name="Google Shape;394;g1670d0e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8" name="Shape 398"/>
        <p:cNvGrpSpPr/>
        <p:nvPr/>
      </p:nvGrpSpPr>
      <p:grpSpPr>
        <a:xfrm>
          <a:off x="0" y="0"/>
          <a:ext cx="0" cy="0"/>
          <a:chOff x="0" y="0"/>
          <a:chExt cx="0" cy="0"/>
        </a:xfrm>
      </p:grpSpPr>
      <p:sp>
        <p:nvSpPr>
          <p:cNvPr id="399" name="Google Shape;399;g32bcb3d5_0_4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00" name="Google Shape;400;g32bcb3d5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4" name="Shape 404"/>
        <p:cNvGrpSpPr/>
        <p:nvPr/>
      </p:nvGrpSpPr>
      <p:grpSpPr>
        <a:xfrm>
          <a:off x="0" y="0"/>
          <a:ext cx="0" cy="0"/>
          <a:chOff x="0" y="0"/>
          <a:chExt cx="0" cy="0"/>
        </a:xfrm>
      </p:grpSpPr>
      <p:sp>
        <p:nvSpPr>
          <p:cNvPr id="405" name="Google Shape;405;g2fdfa92_0_1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06" name="Google Shape;406;g2fdfa92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9" name="Shape 409"/>
        <p:cNvGrpSpPr/>
        <p:nvPr/>
      </p:nvGrpSpPr>
      <p:grpSpPr>
        <a:xfrm>
          <a:off x="0" y="0"/>
          <a:ext cx="0" cy="0"/>
          <a:chOff x="0" y="0"/>
          <a:chExt cx="0" cy="0"/>
        </a:xfrm>
      </p:grpSpPr>
      <p:sp>
        <p:nvSpPr>
          <p:cNvPr id="410" name="Google Shape;410;g2fdfa92_0_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2fdfa92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4" name="Shape 414"/>
        <p:cNvGrpSpPr/>
        <p:nvPr/>
      </p:nvGrpSpPr>
      <p:grpSpPr>
        <a:xfrm>
          <a:off x="0" y="0"/>
          <a:ext cx="0" cy="0"/>
          <a:chOff x="0" y="0"/>
          <a:chExt cx="0" cy="0"/>
        </a:xfrm>
      </p:grpSpPr>
      <p:sp>
        <p:nvSpPr>
          <p:cNvPr id="415" name="Google Shape;415;g2fdfa92_0_2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16" name="Google Shape;416;g2fdfa92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9" name="Shape 419"/>
        <p:cNvGrpSpPr/>
        <p:nvPr/>
      </p:nvGrpSpPr>
      <p:grpSpPr>
        <a:xfrm>
          <a:off x="0" y="0"/>
          <a:ext cx="0" cy="0"/>
          <a:chOff x="0" y="0"/>
          <a:chExt cx="0" cy="0"/>
        </a:xfrm>
      </p:grpSpPr>
      <p:sp>
        <p:nvSpPr>
          <p:cNvPr id="420" name="Google Shape;420;ge70480e4d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21" name="Google Shape;421;ge70480e4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 name="Shape 81"/>
        <p:cNvGrpSpPr/>
        <p:nvPr/>
      </p:nvGrpSpPr>
      <p:grpSpPr>
        <a:xfrm>
          <a:off x="0" y="0"/>
          <a:ext cx="0" cy="0"/>
          <a:chOff x="0" y="0"/>
          <a:chExt cx="0" cy="0"/>
        </a:xfrm>
      </p:grpSpPr>
      <p:sp>
        <p:nvSpPr>
          <p:cNvPr id="82" name="Google Shape;82;g32bcb3d5_1_2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rnd" cmpd="sng" w="9525">
            <a:solidFill>
              <a:srgbClr val="000000"/>
            </a:solidFill>
            <a:prstDash val="solid"/>
            <a:miter lim="8000"/>
            <a:headEnd len="sm" w="sm" type="none"/>
            <a:tailEnd len="sm" w="sm" type="none"/>
          </a:ln>
        </p:spPr>
      </p:sp>
      <p:sp>
        <p:nvSpPr>
          <p:cNvPr id="83" name="Google Shape;83;g32bcb3d5_1_2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4" name="Google Shape;84;g32bcb3d5_1_22: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Font typeface="Calibri"/>
              <a:buNone/>
            </a:pPr>
            <a:r>
              <a:rPr b="0" i="0" lang="en" sz="1200" u="none" cap="none" strike="noStrike">
                <a:latin typeface="Calibri"/>
                <a:ea typeface="Calibri"/>
                <a:cs typeface="Calibri"/>
                <a:sym typeface="Calibri"/>
              </a:rPr>
              <a:t>*</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 name="Shape 90"/>
        <p:cNvGrpSpPr/>
        <p:nvPr/>
      </p:nvGrpSpPr>
      <p:grpSpPr>
        <a:xfrm>
          <a:off x="0" y="0"/>
          <a:ext cx="0" cy="0"/>
          <a:chOff x="0" y="0"/>
          <a:chExt cx="0" cy="0"/>
        </a:xfrm>
      </p:grpSpPr>
      <p:sp>
        <p:nvSpPr>
          <p:cNvPr id="91" name="Google Shape;91;g32bcb3d5_1_3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rnd" cmpd="sng" w="9525">
            <a:solidFill>
              <a:srgbClr val="000000"/>
            </a:solidFill>
            <a:prstDash val="solid"/>
            <a:miter lim="8000"/>
            <a:headEnd len="sm" w="sm" type="none"/>
            <a:tailEnd len="sm" w="sm" type="none"/>
          </a:ln>
        </p:spPr>
      </p:sp>
      <p:sp>
        <p:nvSpPr>
          <p:cNvPr id="92" name="Google Shape;92;g32bcb3d5_1_3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3" name="Google Shape;93;g32bcb3d5_1_30: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Font typeface="Calibri"/>
              <a:buNone/>
            </a:pPr>
            <a:r>
              <a:rPr b="0" i="0" lang="en" sz="1200" u="none" cap="none" strike="noStrike">
                <a:latin typeface="Calibri"/>
                <a:ea typeface="Calibri"/>
                <a:cs typeface="Calibri"/>
                <a:sym typeface="Calibri"/>
              </a:rPr>
              <a:t>*</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 name="Shape 98"/>
        <p:cNvGrpSpPr/>
        <p:nvPr/>
      </p:nvGrpSpPr>
      <p:grpSpPr>
        <a:xfrm>
          <a:off x="0" y="0"/>
          <a:ext cx="0" cy="0"/>
          <a:chOff x="0" y="0"/>
          <a:chExt cx="0" cy="0"/>
        </a:xfrm>
      </p:grpSpPr>
      <p:sp>
        <p:nvSpPr>
          <p:cNvPr id="99" name="Google Shape;99;g32bcb3d5_1_4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rnd" cmpd="sng" w="9525">
            <a:solidFill>
              <a:srgbClr val="000000"/>
            </a:solidFill>
            <a:prstDash val="solid"/>
            <a:miter lim="8000"/>
            <a:headEnd len="sm" w="sm" type="none"/>
            <a:tailEnd len="sm" w="sm" type="none"/>
          </a:ln>
        </p:spPr>
      </p:sp>
      <p:sp>
        <p:nvSpPr>
          <p:cNvPr id="100" name="Google Shape;100;g32bcb3d5_1_4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1" name="Google Shape;101;g32bcb3d5_1_43: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Font typeface="Calibri"/>
              <a:buNone/>
            </a:pPr>
            <a:r>
              <a:rPr b="0" i="0" lang="en" sz="1200" u="none" cap="none" strike="noStrike">
                <a:latin typeface="Calibri"/>
                <a:ea typeface="Calibri"/>
                <a:cs typeface="Calibri"/>
                <a:sym typeface="Calibri"/>
              </a:rPr>
              <a:t>*</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 name="Shape 106"/>
        <p:cNvGrpSpPr/>
        <p:nvPr/>
      </p:nvGrpSpPr>
      <p:grpSpPr>
        <a:xfrm>
          <a:off x="0" y="0"/>
          <a:ext cx="0" cy="0"/>
          <a:chOff x="0" y="0"/>
          <a:chExt cx="0" cy="0"/>
        </a:xfrm>
      </p:grpSpPr>
      <p:sp>
        <p:nvSpPr>
          <p:cNvPr id="107" name="Google Shape;107;g32bcb3d5_0_1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32bcb3d5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 name="Shape 112"/>
        <p:cNvGrpSpPr/>
        <p:nvPr/>
      </p:nvGrpSpPr>
      <p:grpSpPr>
        <a:xfrm>
          <a:off x="0" y="0"/>
          <a:ext cx="0" cy="0"/>
          <a:chOff x="0" y="0"/>
          <a:chExt cx="0" cy="0"/>
        </a:xfrm>
      </p:grpSpPr>
      <p:sp>
        <p:nvSpPr>
          <p:cNvPr id="113" name="Google Shape;113;g32bcb3d5_1_5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rnd" cmpd="sng" w="9525">
            <a:solidFill>
              <a:srgbClr val="000000"/>
            </a:solidFill>
            <a:prstDash val="solid"/>
            <a:miter lim="8000"/>
            <a:headEnd len="sm" w="sm" type="none"/>
            <a:tailEnd len="sm" w="sm" type="none"/>
          </a:ln>
        </p:spPr>
      </p:sp>
      <p:sp>
        <p:nvSpPr>
          <p:cNvPr id="114" name="Google Shape;114;g32bcb3d5_1_5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5" name="Google Shape;115;g32bcb3d5_1_50: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Font typeface="Calibri"/>
              <a:buNone/>
            </a:pPr>
            <a:r>
              <a:rPr b="0" i="0" lang="en" sz="1200" u="none" cap="none" strike="noStrike">
                <a:latin typeface="Calibri"/>
                <a:ea typeface="Calibri"/>
                <a:cs typeface="Calibri"/>
                <a:sym typeface="Calibri"/>
              </a:rPr>
              <a:t>*</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4724400" y="0"/>
            <a:ext cx="3012141" cy="6854064"/>
          </a:xfrm>
          <a:custGeom>
            <a:rect b="b" l="l" r="r" t="t"/>
            <a:pathLst>
              <a:path extrusionOk="0" h="6854064" w="3012141">
                <a:moveTo>
                  <a:pt x="2623817" y="0"/>
                </a:moveTo>
                <a:lnTo>
                  <a:pt x="2791741" y="608783"/>
                </a:lnTo>
                <a:lnTo>
                  <a:pt x="1826176" y="1301537"/>
                </a:lnTo>
                <a:lnTo>
                  <a:pt x="2130539" y="2466623"/>
                </a:lnTo>
                <a:lnTo>
                  <a:pt x="1175470" y="3190866"/>
                </a:lnTo>
                <a:lnTo>
                  <a:pt x="1469337" y="4355952"/>
                </a:lnTo>
                <a:lnTo>
                  <a:pt x="493277" y="5080194"/>
                </a:lnTo>
                <a:lnTo>
                  <a:pt x="808135" y="6255776"/>
                </a:lnTo>
                <a:lnTo>
                  <a:pt x="0" y="6854064"/>
                </a:lnTo>
                <a:lnTo>
                  <a:pt x="388325" y="6854064"/>
                </a:lnTo>
                <a:lnTo>
                  <a:pt x="1007545" y="6308258"/>
                </a:lnTo>
                <a:lnTo>
                  <a:pt x="713678" y="5122179"/>
                </a:lnTo>
                <a:lnTo>
                  <a:pt x="1679242" y="4408433"/>
                </a:lnTo>
                <a:lnTo>
                  <a:pt x="1364384" y="3232851"/>
                </a:lnTo>
                <a:lnTo>
                  <a:pt x="2361435" y="2498112"/>
                </a:lnTo>
                <a:lnTo>
                  <a:pt x="2015091" y="1343522"/>
                </a:lnTo>
                <a:lnTo>
                  <a:pt x="3012141" y="608783"/>
                </a:lnTo>
                <a:lnTo>
                  <a:pt x="2833722" y="0"/>
                </a:lnTo>
              </a:path>
            </a:pathLst>
          </a:custGeom>
          <a:solidFill>
            <a:schemeClr val="dk1"/>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grpSp>
        <p:nvGrpSpPr>
          <p:cNvPr id="11" name="Google Shape;11;p2"/>
          <p:cNvGrpSpPr/>
          <p:nvPr/>
        </p:nvGrpSpPr>
        <p:grpSpPr>
          <a:xfrm>
            <a:off x="4572000" y="0"/>
            <a:ext cx="4546601" cy="6858000"/>
            <a:chOff x="1448" y="0"/>
            <a:chExt cx="2864" cy="4320"/>
          </a:xfrm>
        </p:grpSpPr>
        <p:sp>
          <p:nvSpPr>
            <p:cNvPr id="12" name="Google Shape;12;p2"/>
            <p:cNvSpPr/>
            <p:nvPr/>
          </p:nvSpPr>
          <p:spPr>
            <a:xfrm>
              <a:off x="1448" y="0"/>
              <a:ext cx="1886" cy="4320"/>
            </a:xfrm>
            <a:custGeom>
              <a:rect b="b" l="l" r="r" t="t"/>
              <a:pathLst>
                <a:path extrusionOk="0" h="4320" w="1886">
                  <a:moveTo>
                    <a:pt x="1719" y="0"/>
                  </a:moveTo>
                  <a:lnTo>
                    <a:pt x="1813" y="357"/>
                  </a:lnTo>
                  <a:lnTo>
                    <a:pt x="1194" y="805"/>
                  </a:lnTo>
                  <a:lnTo>
                    <a:pt x="1393" y="1544"/>
                  </a:lnTo>
                  <a:lnTo>
                    <a:pt x="777" y="1991"/>
                  </a:lnTo>
                  <a:lnTo>
                    <a:pt x="972" y="2734"/>
                  </a:lnTo>
                  <a:lnTo>
                    <a:pt x="355" y="3178"/>
                  </a:lnTo>
                  <a:lnTo>
                    <a:pt x="554" y="3921"/>
                  </a:lnTo>
                  <a:lnTo>
                    <a:pt x="0" y="4320"/>
                  </a:lnTo>
                  <a:lnTo>
                    <a:pt x="109" y="4320"/>
                  </a:lnTo>
                  <a:lnTo>
                    <a:pt x="623" y="3948"/>
                  </a:lnTo>
                  <a:lnTo>
                    <a:pt x="430" y="3205"/>
                  </a:lnTo>
                  <a:lnTo>
                    <a:pt x="1045" y="2761"/>
                  </a:lnTo>
                  <a:lnTo>
                    <a:pt x="850" y="2018"/>
                  </a:lnTo>
                  <a:lnTo>
                    <a:pt x="1468" y="1572"/>
                  </a:lnTo>
                  <a:lnTo>
                    <a:pt x="1271" y="830"/>
                  </a:lnTo>
                  <a:lnTo>
                    <a:pt x="1886" y="386"/>
                  </a:lnTo>
                  <a:lnTo>
                    <a:pt x="1788" y="0"/>
                  </a:lnTo>
                  <a:lnTo>
                    <a:pt x="1719" y="0"/>
                  </a:lnTo>
                  <a:close/>
                </a:path>
              </a:pathLst>
            </a:custGeom>
            <a:solidFill>
              <a:srgbClr val="A64129"/>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 name="Google Shape;13;p2"/>
            <p:cNvSpPr/>
            <p:nvPr/>
          </p:nvSpPr>
          <p:spPr>
            <a:xfrm>
              <a:off x="1559" y="0"/>
              <a:ext cx="1979" cy="4320"/>
            </a:xfrm>
            <a:custGeom>
              <a:rect b="b" l="l" r="r" t="t"/>
              <a:pathLst>
                <a:path extrusionOk="0" h="4320" w="1979">
                  <a:moveTo>
                    <a:pt x="1673" y="0"/>
                  </a:moveTo>
                  <a:lnTo>
                    <a:pt x="1777" y="382"/>
                  </a:lnTo>
                  <a:lnTo>
                    <a:pt x="1160" y="830"/>
                  </a:lnTo>
                  <a:lnTo>
                    <a:pt x="1357" y="1570"/>
                  </a:lnTo>
                  <a:lnTo>
                    <a:pt x="743" y="2016"/>
                  </a:lnTo>
                  <a:lnTo>
                    <a:pt x="936" y="2759"/>
                  </a:lnTo>
                  <a:lnTo>
                    <a:pt x="319" y="3204"/>
                  </a:lnTo>
                  <a:lnTo>
                    <a:pt x="517" y="3947"/>
                  </a:lnTo>
                  <a:lnTo>
                    <a:pt x="0" y="4320"/>
                  </a:lnTo>
                  <a:lnTo>
                    <a:pt x="304" y="4320"/>
                  </a:lnTo>
                  <a:lnTo>
                    <a:pt x="717" y="4025"/>
                  </a:lnTo>
                  <a:lnTo>
                    <a:pt x="521" y="3280"/>
                  </a:lnTo>
                  <a:lnTo>
                    <a:pt x="1136" y="2836"/>
                  </a:lnTo>
                  <a:lnTo>
                    <a:pt x="941" y="2093"/>
                  </a:lnTo>
                  <a:lnTo>
                    <a:pt x="1559" y="1648"/>
                  </a:lnTo>
                  <a:lnTo>
                    <a:pt x="1362" y="905"/>
                  </a:lnTo>
                  <a:lnTo>
                    <a:pt x="1979" y="461"/>
                  </a:lnTo>
                  <a:lnTo>
                    <a:pt x="1859" y="0"/>
                  </a:lnTo>
                  <a:lnTo>
                    <a:pt x="1673" y="0"/>
                  </a:lnTo>
                  <a:close/>
                </a:path>
              </a:pathLst>
            </a:custGeom>
            <a:solidFill>
              <a:srgbClr val="384452"/>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 name="Google Shape;14;p2"/>
            <p:cNvSpPr/>
            <p:nvPr/>
          </p:nvSpPr>
          <p:spPr>
            <a:xfrm>
              <a:off x="2091" y="0"/>
              <a:ext cx="1806" cy="4320"/>
            </a:xfrm>
            <a:custGeom>
              <a:rect b="b" l="l" r="r" t="t"/>
              <a:pathLst>
                <a:path extrusionOk="0" h="4320" w="1806">
                  <a:moveTo>
                    <a:pt x="1462" y="0"/>
                  </a:moveTo>
                  <a:lnTo>
                    <a:pt x="1604" y="510"/>
                  </a:lnTo>
                  <a:lnTo>
                    <a:pt x="987" y="958"/>
                  </a:lnTo>
                  <a:lnTo>
                    <a:pt x="1183" y="1696"/>
                  </a:lnTo>
                  <a:lnTo>
                    <a:pt x="570" y="2142"/>
                  </a:lnTo>
                  <a:lnTo>
                    <a:pt x="764" y="2885"/>
                  </a:lnTo>
                  <a:lnTo>
                    <a:pt x="147" y="3329"/>
                  </a:lnTo>
                  <a:lnTo>
                    <a:pt x="344" y="4072"/>
                  </a:lnTo>
                  <a:lnTo>
                    <a:pt x="0" y="4320"/>
                  </a:lnTo>
                  <a:lnTo>
                    <a:pt x="304" y="4320"/>
                  </a:lnTo>
                  <a:lnTo>
                    <a:pt x="544" y="4151"/>
                  </a:lnTo>
                  <a:lnTo>
                    <a:pt x="349" y="3406"/>
                  </a:lnTo>
                  <a:lnTo>
                    <a:pt x="965" y="2961"/>
                  </a:lnTo>
                  <a:lnTo>
                    <a:pt x="768" y="2220"/>
                  </a:lnTo>
                  <a:lnTo>
                    <a:pt x="1385" y="1776"/>
                  </a:lnTo>
                  <a:lnTo>
                    <a:pt x="1189" y="1031"/>
                  </a:lnTo>
                  <a:lnTo>
                    <a:pt x="1806" y="586"/>
                  </a:lnTo>
                  <a:lnTo>
                    <a:pt x="1647" y="0"/>
                  </a:lnTo>
                  <a:lnTo>
                    <a:pt x="1462" y="0"/>
                  </a:lnTo>
                  <a:close/>
                </a:path>
              </a:pathLst>
            </a:custGeom>
            <a:solidFill>
              <a:srgbClr val="F68C1F"/>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 name="Google Shape;15;p2"/>
            <p:cNvSpPr/>
            <p:nvPr/>
          </p:nvSpPr>
          <p:spPr>
            <a:xfrm>
              <a:off x="2464" y="0"/>
              <a:ext cx="1848" cy="4320"/>
            </a:xfrm>
            <a:custGeom>
              <a:rect b="b" l="l" r="r" t="t"/>
              <a:pathLst>
                <a:path extrusionOk="0" h="4320" w="1848">
                  <a:moveTo>
                    <a:pt x="1311" y="0"/>
                  </a:moveTo>
                  <a:lnTo>
                    <a:pt x="1475" y="606"/>
                  </a:lnTo>
                  <a:lnTo>
                    <a:pt x="856" y="1055"/>
                  </a:lnTo>
                  <a:lnTo>
                    <a:pt x="1054" y="1794"/>
                  </a:lnTo>
                  <a:lnTo>
                    <a:pt x="439" y="2240"/>
                  </a:lnTo>
                  <a:lnTo>
                    <a:pt x="634" y="2981"/>
                  </a:lnTo>
                  <a:lnTo>
                    <a:pt x="16" y="3428"/>
                  </a:lnTo>
                  <a:lnTo>
                    <a:pt x="215" y="4169"/>
                  </a:lnTo>
                  <a:lnTo>
                    <a:pt x="0" y="4320"/>
                  </a:lnTo>
                  <a:lnTo>
                    <a:pt x="570" y="4320"/>
                  </a:lnTo>
                  <a:lnTo>
                    <a:pt x="584" y="4304"/>
                  </a:lnTo>
                  <a:lnTo>
                    <a:pt x="391" y="3570"/>
                  </a:lnTo>
                  <a:lnTo>
                    <a:pt x="1005" y="3118"/>
                  </a:lnTo>
                  <a:lnTo>
                    <a:pt x="810" y="2380"/>
                  </a:lnTo>
                  <a:lnTo>
                    <a:pt x="1422" y="1936"/>
                  </a:lnTo>
                  <a:lnTo>
                    <a:pt x="1229" y="1193"/>
                  </a:lnTo>
                  <a:lnTo>
                    <a:pt x="1848" y="743"/>
                  </a:lnTo>
                  <a:lnTo>
                    <a:pt x="1650" y="0"/>
                  </a:lnTo>
                  <a:lnTo>
                    <a:pt x="1311" y="0"/>
                  </a:lnTo>
                  <a:close/>
                </a:path>
              </a:pathLst>
            </a:custGeom>
            <a:solidFill>
              <a:srgbClr val="A4BDC0"/>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685800" y="995252"/>
            <a:ext cx="5258700" cy="1544700"/>
          </a:xfrm>
          <a:prstGeom prst="rect">
            <a:avLst/>
          </a:prstGeom>
          <a:noFill/>
          <a:ln>
            <a:noFill/>
          </a:ln>
        </p:spPr>
        <p:txBody>
          <a:bodyPr anchorCtr="0" anchor="b" bIns="91425" lIns="91425" spcFirstLastPara="1" rIns="91425" wrap="square" tIns="91425">
            <a:noAutofit/>
          </a:bodyPr>
          <a:lstStyle>
            <a:lvl1pPr lvl="0" rtl="0" algn="l">
              <a:spcBef>
                <a:spcPts val="0"/>
              </a:spcBef>
              <a:spcAft>
                <a:spcPts val="0"/>
              </a:spcAft>
              <a:buClr>
                <a:schemeClr val="dk1"/>
              </a:buClr>
              <a:buSzPts val="4800"/>
              <a:buFont typeface="Trebuchet MS"/>
              <a:buNone/>
              <a:defRPr b="1" i="0" sz="4800" u="none" cap="none" strike="noStrike">
                <a:solidFill>
                  <a:schemeClr val="dk1"/>
                </a:solidFill>
                <a:latin typeface="Trebuchet MS"/>
                <a:ea typeface="Trebuchet MS"/>
                <a:cs typeface="Trebuchet MS"/>
                <a:sym typeface="Trebuchet MS"/>
              </a:defRPr>
            </a:lvl1pPr>
            <a:lvl2pPr lvl="1" rtl="0" algn="l">
              <a:spcBef>
                <a:spcPts val="0"/>
              </a:spcBef>
              <a:spcAft>
                <a:spcPts val="0"/>
              </a:spcAft>
              <a:buClr>
                <a:schemeClr val="dk1"/>
              </a:buClr>
              <a:buSzPts val="4800"/>
              <a:buFont typeface="Trebuchet MS"/>
              <a:buNone/>
              <a:defRPr b="1" i="0" sz="4800" u="none" cap="none" strike="noStrike">
                <a:solidFill>
                  <a:schemeClr val="dk1"/>
                </a:solidFill>
                <a:latin typeface="Trebuchet MS"/>
                <a:ea typeface="Trebuchet MS"/>
                <a:cs typeface="Trebuchet MS"/>
                <a:sym typeface="Trebuchet MS"/>
              </a:defRPr>
            </a:lvl2pPr>
            <a:lvl3pPr lvl="2" rtl="0" algn="l">
              <a:spcBef>
                <a:spcPts val="0"/>
              </a:spcBef>
              <a:spcAft>
                <a:spcPts val="0"/>
              </a:spcAft>
              <a:buClr>
                <a:schemeClr val="dk1"/>
              </a:buClr>
              <a:buSzPts val="4800"/>
              <a:buFont typeface="Trebuchet MS"/>
              <a:buNone/>
              <a:defRPr b="1" i="0" sz="4800" u="none" cap="none" strike="noStrike">
                <a:solidFill>
                  <a:schemeClr val="dk1"/>
                </a:solidFill>
                <a:latin typeface="Trebuchet MS"/>
                <a:ea typeface="Trebuchet MS"/>
                <a:cs typeface="Trebuchet MS"/>
                <a:sym typeface="Trebuchet MS"/>
              </a:defRPr>
            </a:lvl3pPr>
            <a:lvl4pPr lvl="3" rtl="0" algn="l">
              <a:spcBef>
                <a:spcPts val="0"/>
              </a:spcBef>
              <a:spcAft>
                <a:spcPts val="0"/>
              </a:spcAft>
              <a:buClr>
                <a:schemeClr val="dk1"/>
              </a:buClr>
              <a:buSzPts val="4800"/>
              <a:buFont typeface="Trebuchet MS"/>
              <a:buNone/>
              <a:defRPr b="1" i="0" sz="4800" u="none" cap="none" strike="noStrike">
                <a:solidFill>
                  <a:schemeClr val="dk1"/>
                </a:solidFill>
                <a:latin typeface="Trebuchet MS"/>
                <a:ea typeface="Trebuchet MS"/>
                <a:cs typeface="Trebuchet MS"/>
                <a:sym typeface="Trebuchet MS"/>
              </a:defRPr>
            </a:lvl4pPr>
            <a:lvl5pPr lvl="4" rtl="0" algn="l">
              <a:spcBef>
                <a:spcPts val="0"/>
              </a:spcBef>
              <a:spcAft>
                <a:spcPts val="0"/>
              </a:spcAft>
              <a:buClr>
                <a:schemeClr val="dk1"/>
              </a:buClr>
              <a:buSzPts val="4800"/>
              <a:buFont typeface="Trebuchet MS"/>
              <a:buNone/>
              <a:defRPr b="1" i="0" sz="4800" u="none" cap="none" strike="noStrike">
                <a:solidFill>
                  <a:schemeClr val="dk1"/>
                </a:solidFill>
                <a:latin typeface="Trebuchet MS"/>
                <a:ea typeface="Trebuchet MS"/>
                <a:cs typeface="Trebuchet MS"/>
                <a:sym typeface="Trebuchet MS"/>
              </a:defRPr>
            </a:lvl5pPr>
            <a:lvl6pPr lvl="5" rtl="0" algn="l">
              <a:spcBef>
                <a:spcPts val="0"/>
              </a:spcBef>
              <a:spcAft>
                <a:spcPts val="0"/>
              </a:spcAft>
              <a:buClr>
                <a:schemeClr val="dk1"/>
              </a:buClr>
              <a:buSzPts val="4800"/>
              <a:buFont typeface="Trebuchet MS"/>
              <a:buNone/>
              <a:defRPr b="1" i="0" sz="4800" u="none" cap="none" strike="noStrike">
                <a:solidFill>
                  <a:schemeClr val="dk1"/>
                </a:solidFill>
                <a:latin typeface="Trebuchet MS"/>
                <a:ea typeface="Trebuchet MS"/>
                <a:cs typeface="Trebuchet MS"/>
                <a:sym typeface="Trebuchet MS"/>
              </a:defRPr>
            </a:lvl6pPr>
            <a:lvl7pPr lvl="6" rtl="0" algn="l">
              <a:spcBef>
                <a:spcPts val="0"/>
              </a:spcBef>
              <a:spcAft>
                <a:spcPts val="0"/>
              </a:spcAft>
              <a:buClr>
                <a:schemeClr val="dk1"/>
              </a:buClr>
              <a:buSzPts val="4800"/>
              <a:buFont typeface="Trebuchet MS"/>
              <a:buNone/>
              <a:defRPr b="1" i="0" sz="4800" u="none" cap="none" strike="noStrike">
                <a:solidFill>
                  <a:schemeClr val="dk1"/>
                </a:solidFill>
                <a:latin typeface="Trebuchet MS"/>
                <a:ea typeface="Trebuchet MS"/>
                <a:cs typeface="Trebuchet MS"/>
                <a:sym typeface="Trebuchet MS"/>
              </a:defRPr>
            </a:lvl7pPr>
            <a:lvl8pPr lvl="7" rtl="0" algn="l">
              <a:spcBef>
                <a:spcPts val="0"/>
              </a:spcBef>
              <a:spcAft>
                <a:spcPts val="0"/>
              </a:spcAft>
              <a:buClr>
                <a:schemeClr val="dk1"/>
              </a:buClr>
              <a:buSzPts val="4800"/>
              <a:buFont typeface="Trebuchet MS"/>
              <a:buNone/>
              <a:defRPr b="1" i="0" sz="4800" u="none" cap="none" strike="noStrike">
                <a:solidFill>
                  <a:schemeClr val="dk1"/>
                </a:solidFill>
                <a:latin typeface="Trebuchet MS"/>
                <a:ea typeface="Trebuchet MS"/>
                <a:cs typeface="Trebuchet MS"/>
                <a:sym typeface="Trebuchet MS"/>
              </a:defRPr>
            </a:lvl8pPr>
            <a:lvl9pPr lvl="8" rtl="0" algn="l">
              <a:spcBef>
                <a:spcPts val="0"/>
              </a:spcBef>
              <a:spcAft>
                <a:spcPts val="0"/>
              </a:spcAft>
              <a:buClr>
                <a:schemeClr val="dk1"/>
              </a:buClr>
              <a:buSzPts val="4800"/>
              <a:buFont typeface="Trebuchet MS"/>
              <a:buNone/>
              <a:defRPr b="1" i="0" sz="4800" u="none" cap="none" strike="noStrike">
                <a:solidFill>
                  <a:schemeClr val="dk1"/>
                </a:solidFill>
                <a:latin typeface="Trebuchet MS"/>
                <a:ea typeface="Trebuchet MS"/>
                <a:cs typeface="Trebuchet MS"/>
                <a:sym typeface="Trebuchet MS"/>
              </a:defRPr>
            </a:lvl9pPr>
          </a:lstStyle>
          <a:p/>
        </p:txBody>
      </p:sp>
      <p:sp>
        <p:nvSpPr>
          <p:cNvPr id="17" name="Google Shape;17;p2"/>
          <p:cNvSpPr txBox="1"/>
          <p:nvPr>
            <p:ph idx="1" type="subTitle"/>
          </p:nvPr>
        </p:nvSpPr>
        <p:spPr>
          <a:xfrm>
            <a:off x="685800" y="2648555"/>
            <a:ext cx="5258700" cy="1030200"/>
          </a:xfrm>
          <a:prstGeom prst="rect">
            <a:avLst/>
          </a:prstGeom>
          <a:noFill/>
          <a:ln>
            <a:noFill/>
          </a:ln>
        </p:spPr>
        <p:txBody>
          <a:bodyPr anchorCtr="0" anchor="t" bIns="91425" lIns="91425" spcFirstLastPara="1" rIns="91425" wrap="square" tIns="91425">
            <a:noAutofit/>
          </a:bodyPr>
          <a:lstStyle>
            <a:lvl1pPr lvl="0" rtl="0" algn="l">
              <a:spcBef>
                <a:spcPts val="0"/>
              </a:spcBef>
              <a:spcAft>
                <a:spcPts val="0"/>
              </a:spcAft>
              <a:buClr>
                <a:schemeClr val="dk2"/>
              </a:buClr>
              <a:buSzPts val="3000"/>
              <a:buFont typeface="Trebuchet MS"/>
              <a:buNone/>
              <a:defRPr b="0" i="0" sz="3000" u="none" cap="none" strike="noStrike">
                <a:solidFill>
                  <a:schemeClr val="dk2"/>
                </a:solidFill>
                <a:latin typeface="Trebuchet MS"/>
                <a:ea typeface="Trebuchet MS"/>
                <a:cs typeface="Trebuchet MS"/>
                <a:sym typeface="Trebuchet MS"/>
              </a:defRPr>
            </a:lvl1pPr>
            <a:lvl2pPr lvl="1" rtl="0" algn="l">
              <a:spcBef>
                <a:spcPts val="0"/>
              </a:spcBef>
              <a:spcAft>
                <a:spcPts val="0"/>
              </a:spcAft>
              <a:buClr>
                <a:schemeClr val="dk2"/>
              </a:buClr>
              <a:buSzPts val="3000"/>
              <a:buFont typeface="Trebuchet MS"/>
              <a:buNone/>
              <a:defRPr b="0" i="0" sz="3000" u="none" cap="none" strike="noStrike">
                <a:solidFill>
                  <a:schemeClr val="dk2"/>
                </a:solidFill>
                <a:latin typeface="Trebuchet MS"/>
                <a:ea typeface="Trebuchet MS"/>
                <a:cs typeface="Trebuchet MS"/>
                <a:sym typeface="Trebuchet MS"/>
              </a:defRPr>
            </a:lvl2pPr>
            <a:lvl3pPr lvl="2" rtl="0" algn="l">
              <a:spcBef>
                <a:spcPts val="0"/>
              </a:spcBef>
              <a:spcAft>
                <a:spcPts val="0"/>
              </a:spcAft>
              <a:buClr>
                <a:schemeClr val="dk2"/>
              </a:buClr>
              <a:buSzPts val="3000"/>
              <a:buFont typeface="Trebuchet MS"/>
              <a:buNone/>
              <a:defRPr b="0" i="0" sz="3000" u="none" cap="none" strike="noStrike">
                <a:solidFill>
                  <a:schemeClr val="dk2"/>
                </a:solidFill>
                <a:latin typeface="Trebuchet MS"/>
                <a:ea typeface="Trebuchet MS"/>
                <a:cs typeface="Trebuchet MS"/>
                <a:sym typeface="Trebuchet MS"/>
              </a:defRPr>
            </a:lvl3pPr>
            <a:lvl4pPr lvl="3" rtl="0" algn="l">
              <a:spcBef>
                <a:spcPts val="0"/>
              </a:spcBef>
              <a:spcAft>
                <a:spcPts val="0"/>
              </a:spcAft>
              <a:buClr>
                <a:schemeClr val="dk2"/>
              </a:buClr>
              <a:buSzPts val="3000"/>
              <a:buFont typeface="Trebuchet MS"/>
              <a:buNone/>
              <a:defRPr b="0" i="0" sz="3000" u="none" cap="none" strike="noStrike">
                <a:solidFill>
                  <a:schemeClr val="dk2"/>
                </a:solidFill>
                <a:latin typeface="Trebuchet MS"/>
                <a:ea typeface="Trebuchet MS"/>
                <a:cs typeface="Trebuchet MS"/>
                <a:sym typeface="Trebuchet MS"/>
              </a:defRPr>
            </a:lvl4pPr>
            <a:lvl5pPr lvl="4" rtl="0" algn="l">
              <a:spcBef>
                <a:spcPts val="0"/>
              </a:spcBef>
              <a:spcAft>
                <a:spcPts val="0"/>
              </a:spcAft>
              <a:buClr>
                <a:schemeClr val="dk2"/>
              </a:buClr>
              <a:buSzPts val="3000"/>
              <a:buFont typeface="Trebuchet MS"/>
              <a:buNone/>
              <a:defRPr b="0" i="0" sz="3000" u="none" cap="none" strike="noStrike">
                <a:solidFill>
                  <a:schemeClr val="dk2"/>
                </a:solidFill>
                <a:latin typeface="Trebuchet MS"/>
                <a:ea typeface="Trebuchet MS"/>
                <a:cs typeface="Trebuchet MS"/>
                <a:sym typeface="Trebuchet MS"/>
              </a:defRPr>
            </a:lvl5pPr>
            <a:lvl6pPr lvl="5" rtl="0" algn="l">
              <a:spcBef>
                <a:spcPts val="0"/>
              </a:spcBef>
              <a:spcAft>
                <a:spcPts val="0"/>
              </a:spcAft>
              <a:buClr>
                <a:schemeClr val="dk2"/>
              </a:buClr>
              <a:buSzPts val="3000"/>
              <a:buFont typeface="Trebuchet MS"/>
              <a:buNone/>
              <a:defRPr b="0" i="0" sz="3000" u="none" cap="none" strike="noStrike">
                <a:solidFill>
                  <a:schemeClr val="dk2"/>
                </a:solidFill>
                <a:latin typeface="Trebuchet MS"/>
                <a:ea typeface="Trebuchet MS"/>
                <a:cs typeface="Trebuchet MS"/>
                <a:sym typeface="Trebuchet MS"/>
              </a:defRPr>
            </a:lvl6pPr>
            <a:lvl7pPr lvl="6" rtl="0" algn="l">
              <a:spcBef>
                <a:spcPts val="0"/>
              </a:spcBef>
              <a:spcAft>
                <a:spcPts val="0"/>
              </a:spcAft>
              <a:buClr>
                <a:schemeClr val="dk2"/>
              </a:buClr>
              <a:buSzPts val="3000"/>
              <a:buFont typeface="Trebuchet MS"/>
              <a:buNone/>
              <a:defRPr b="0" i="0" sz="3000" u="none" cap="none" strike="noStrike">
                <a:solidFill>
                  <a:schemeClr val="dk2"/>
                </a:solidFill>
                <a:latin typeface="Trebuchet MS"/>
                <a:ea typeface="Trebuchet MS"/>
                <a:cs typeface="Trebuchet MS"/>
                <a:sym typeface="Trebuchet MS"/>
              </a:defRPr>
            </a:lvl7pPr>
            <a:lvl8pPr lvl="7" rtl="0" algn="l">
              <a:spcBef>
                <a:spcPts val="0"/>
              </a:spcBef>
              <a:spcAft>
                <a:spcPts val="0"/>
              </a:spcAft>
              <a:buClr>
                <a:schemeClr val="dk2"/>
              </a:buClr>
              <a:buSzPts val="3000"/>
              <a:buFont typeface="Trebuchet MS"/>
              <a:buNone/>
              <a:defRPr b="0" i="0" sz="3000" u="none" cap="none" strike="noStrike">
                <a:solidFill>
                  <a:schemeClr val="dk2"/>
                </a:solidFill>
                <a:latin typeface="Trebuchet MS"/>
                <a:ea typeface="Trebuchet MS"/>
                <a:cs typeface="Trebuchet MS"/>
                <a:sym typeface="Trebuchet MS"/>
              </a:defRPr>
            </a:lvl8pPr>
            <a:lvl9pPr lvl="8" rtl="0" algn="l">
              <a:spcBef>
                <a:spcPts val="0"/>
              </a:spcBef>
              <a:spcAft>
                <a:spcPts val="0"/>
              </a:spcAft>
              <a:buClr>
                <a:schemeClr val="dk2"/>
              </a:buClr>
              <a:buSzPts val="3000"/>
              <a:buFont typeface="Trebuchet MS"/>
              <a:buNone/>
              <a:defRPr b="0" i="0" sz="3000" u="none" cap="none" strike="noStrike">
                <a:solidFill>
                  <a:schemeClr val="dk2"/>
                </a:solidFill>
                <a:latin typeface="Trebuchet MS"/>
                <a:ea typeface="Trebuchet MS"/>
                <a:cs typeface="Trebuchet MS"/>
                <a:sym typeface="Trebuchet MS"/>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_2">
  <p:cSld name="BLANK_2">
    <p:spTree>
      <p:nvGrpSpPr>
        <p:cNvPr id="47" name="Shape 47"/>
        <p:cNvGrpSpPr/>
        <p:nvPr/>
      </p:nvGrpSpPr>
      <p:grpSpPr>
        <a:xfrm>
          <a:off x="0" y="0"/>
          <a:ext cx="0" cy="0"/>
          <a:chOff x="0" y="0"/>
          <a:chExt cx="0" cy="0"/>
        </a:xfrm>
      </p:grpSpPr>
      <p:sp>
        <p:nvSpPr>
          <p:cNvPr id="48" name="Google Shape;48;p11"/>
          <p:cNvSpPr txBox="1"/>
          <p:nvPr>
            <p:ph idx="1" type="body"/>
          </p:nvPr>
        </p:nvSpPr>
        <p:spPr>
          <a:xfrm>
            <a:off x="0" y="0"/>
            <a:ext cx="5638800" cy="1520825"/>
          </a:xfrm>
          <a:prstGeom prst="rect">
            <a:avLst/>
          </a:prstGeom>
          <a:solidFill>
            <a:srgbClr val="00823B"/>
          </a:solidFill>
          <a:ln>
            <a:noFill/>
          </a:ln>
        </p:spPr>
        <p:txBody>
          <a:bodyPr anchorCtr="0" anchor="t" bIns="91425" lIns="91425" spcFirstLastPara="1" rIns="91425" wrap="square" tIns="91425">
            <a:noAutofit/>
          </a:bodyPr>
          <a:lstStyle>
            <a:lvl1pPr indent="-419100" lvl="0" marL="457200" rtl="0" algn="l">
              <a:spcBef>
                <a:spcPts val="600"/>
              </a:spcBef>
              <a:spcAft>
                <a:spcPts val="0"/>
              </a:spcAft>
              <a:buSzPts val="3000"/>
              <a:buChar char="●"/>
              <a:defRPr>
                <a:solidFill>
                  <a:schemeClr val="dk1"/>
                </a:solidFill>
              </a:defRPr>
            </a:lvl1pPr>
            <a:lvl2pPr indent="-381000" lvl="1" marL="914400" rtl="0" algn="l">
              <a:spcBef>
                <a:spcPts val="0"/>
              </a:spcBef>
              <a:spcAft>
                <a:spcPts val="0"/>
              </a:spcAft>
              <a:buSzPts val="2400"/>
              <a:buChar char="○"/>
              <a:defRPr>
                <a:solidFill>
                  <a:schemeClr val="dk1"/>
                </a:solidFill>
              </a:defRPr>
            </a:lvl2pPr>
            <a:lvl3pPr indent="-381000" lvl="2" marL="1371600" rtl="0" algn="l">
              <a:spcBef>
                <a:spcPts val="0"/>
              </a:spcBef>
              <a:spcAft>
                <a:spcPts val="0"/>
              </a:spcAft>
              <a:buSzPts val="2400"/>
              <a:buChar char="■"/>
              <a:defRPr>
                <a:solidFill>
                  <a:schemeClr val="dk1"/>
                </a:solidFill>
              </a:defRPr>
            </a:lvl3pPr>
            <a:lvl4pPr indent="-342900" lvl="3" marL="1828800" rtl="0" algn="l">
              <a:spcBef>
                <a:spcPts val="0"/>
              </a:spcBef>
              <a:spcAft>
                <a:spcPts val="0"/>
              </a:spcAft>
              <a:buSzPts val="1800"/>
              <a:buChar char="●"/>
              <a:defRPr>
                <a:solidFill>
                  <a:schemeClr val="dk1"/>
                </a:solidFill>
              </a:defRPr>
            </a:lvl4pPr>
            <a:lvl5pPr indent="-342900" lvl="4" marL="2286000" rtl="0" algn="l">
              <a:spcBef>
                <a:spcPts val="0"/>
              </a:spcBef>
              <a:spcAft>
                <a:spcPts val="0"/>
              </a:spcAft>
              <a:buSzPts val="1800"/>
              <a:buChar char="○"/>
              <a:defRPr>
                <a:solidFill>
                  <a:schemeClr val="dk1"/>
                </a:solidFill>
              </a:defRPr>
            </a:lvl5pPr>
            <a:lvl6pPr indent="-342900" lvl="5" marL="2743200" rtl="0" algn="l">
              <a:spcBef>
                <a:spcPts val="0"/>
              </a:spcBef>
              <a:spcAft>
                <a:spcPts val="0"/>
              </a:spcAft>
              <a:buSzPts val="1800"/>
              <a:buChar char="■"/>
              <a:defRPr>
                <a:solidFill>
                  <a:schemeClr val="dk1"/>
                </a:solidFill>
              </a:defRPr>
            </a:lvl6pPr>
            <a:lvl7pPr indent="-342900" lvl="6" marL="3200400" rtl="0" algn="l">
              <a:spcBef>
                <a:spcPts val="0"/>
              </a:spcBef>
              <a:spcAft>
                <a:spcPts val="0"/>
              </a:spcAft>
              <a:buSzPts val="1800"/>
              <a:buChar char="●"/>
              <a:defRPr>
                <a:solidFill>
                  <a:schemeClr val="dk1"/>
                </a:solidFill>
              </a:defRPr>
            </a:lvl7pPr>
            <a:lvl8pPr indent="-342900" lvl="7" marL="3657600" rtl="0" algn="l">
              <a:spcBef>
                <a:spcPts val="0"/>
              </a:spcBef>
              <a:spcAft>
                <a:spcPts val="0"/>
              </a:spcAft>
              <a:buSzPts val="1800"/>
              <a:buChar char="○"/>
              <a:defRPr>
                <a:solidFill>
                  <a:schemeClr val="dk1"/>
                </a:solidFill>
              </a:defRPr>
            </a:lvl8pPr>
            <a:lvl9pPr indent="-342900" lvl="8" marL="4114800" rtl="0" algn="l">
              <a:spcBef>
                <a:spcPts val="0"/>
              </a:spcBef>
              <a:spcAft>
                <a:spcPts val="0"/>
              </a:spcAft>
              <a:buSzPts val="1800"/>
              <a:buChar char="■"/>
              <a:defRPr>
                <a:solidFill>
                  <a:schemeClr val="dk1"/>
                </a:solidFill>
              </a:defRPr>
            </a:lvl9pPr>
          </a:lstStyle>
          <a:p/>
        </p:txBody>
      </p:sp>
      <p:sp>
        <p:nvSpPr>
          <p:cNvPr id="49" name="Google Shape;49;p11"/>
          <p:cNvSpPr txBox="1"/>
          <p:nvPr>
            <p:ph type="title"/>
          </p:nvPr>
        </p:nvSpPr>
        <p:spPr>
          <a:xfrm>
            <a:off x="457200" y="274637"/>
            <a:ext cx="7467600" cy="1143000"/>
          </a:xfrm>
          <a:prstGeom prst="rect">
            <a:avLst/>
          </a:prstGeom>
          <a:noFill/>
          <a:ln>
            <a:noFill/>
          </a:ln>
        </p:spPr>
        <p:txBody>
          <a:bodyPr anchorCtr="0" anchor="b" bIns="91425" lIns="91425" spcFirstLastPara="1" rIns="91425" wrap="square" tIns="91425">
            <a:noAutofit/>
          </a:bodyPr>
          <a:lstStyle>
            <a:lvl1pPr lvl="0" rtl="0" algn="l">
              <a:spcBef>
                <a:spcPts val="0"/>
              </a:spcBef>
              <a:spcAft>
                <a:spcPts val="0"/>
              </a:spcAft>
              <a:buSzPts val="3600"/>
              <a:buNone/>
              <a:defRPr sz="3000" cap="small">
                <a:solidFill>
                  <a:schemeClr val="dk2"/>
                </a:solidFill>
              </a:defRPr>
            </a:lvl1pPr>
            <a:lvl2pPr lvl="1" rtl="0" algn="l">
              <a:spcBef>
                <a:spcPts val="0"/>
              </a:spcBef>
              <a:spcAft>
                <a:spcPts val="0"/>
              </a:spcAft>
              <a:buSzPts val="3600"/>
              <a:buNone/>
              <a:defRPr sz="3000">
                <a:solidFill>
                  <a:schemeClr val="dk2"/>
                </a:solidFill>
              </a:defRPr>
            </a:lvl2pPr>
            <a:lvl3pPr lvl="2" rtl="0" algn="l">
              <a:spcBef>
                <a:spcPts val="0"/>
              </a:spcBef>
              <a:spcAft>
                <a:spcPts val="0"/>
              </a:spcAft>
              <a:buSzPts val="3600"/>
              <a:buNone/>
              <a:defRPr sz="3000">
                <a:solidFill>
                  <a:schemeClr val="dk2"/>
                </a:solidFill>
              </a:defRPr>
            </a:lvl3pPr>
            <a:lvl4pPr lvl="3" rtl="0" algn="l">
              <a:spcBef>
                <a:spcPts val="0"/>
              </a:spcBef>
              <a:spcAft>
                <a:spcPts val="0"/>
              </a:spcAft>
              <a:buSzPts val="3600"/>
              <a:buNone/>
              <a:defRPr sz="3000">
                <a:solidFill>
                  <a:schemeClr val="dk2"/>
                </a:solidFill>
              </a:defRPr>
            </a:lvl4pPr>
            <a:lvl5pPr lvl="4" rtl="0" algn="l">
              <a:spcBef>
                <a:spcPts val="0"/>
              </a:spcBef>
              <a:spcAft>
                <a:spcPts val="0"/>
              </a:spcAft>
              <a:buSzPts val="3600"/>
              <a:buNone/>
              <a:defRPr sz="3000">
                <a:solidFill>
                  <a:schemeClr val="dk2"/>
                </a:solidFill>
              </a:defRPr>
            </a:lvl5pPr>
            <a:lvl6pPr lvl="5" marL="457200" rtl="0" algn="l">
              <a:spcBef>
                <a:spcPts val="0"/>
              </a:spcBef>
              <a:spcAft>
                <a:spcPts val="0"/>
              </a:spcAft>
              <a:buSzPts val="3600"/>
              <a:buNone/>
              <a:defRPr sz="3000">
                <a:solidFill>
                  <a:schemeClr val="dk2"/>
                </a:solidFill>
              </a:defRPr>
            </a:lvl6pPr>
            <a:lvl7pPr lvl="6" marL="914400" rtl="0" algn="l">
              <a:spcBef>
                <a:spcPts val="0"/>
              </a:spcBef>
              <a:spcAft>
                <a:spcPts val="0"/>
              </a:spcAft>
              <a:buSzPts val="3600"/>
              <a:buNone/>
              <a:defRPr sz="3000">
                <a:solidFill>
                  <a:schemeClr val="dk2"/>
                </a:solidFill>
              </a:defRPr>
            </a:lvl7pPr>
            <a:lvl8pPr lvl="7" marL="1371600" rtl="0" algn="l">
              <a:spcBef>
                <a:spcPts val="0"/>
              </a:spcBef>
              <a:spcAft>
                <a:spcPts val="0"/>
              </a:spcAft>
              <a:buSzPts val="3600"/>
              <a:buNone/>
              <a:defRPr sz="3000">
                <a:solidFill>
                  <a:schemeClr val="dk2"/>
                </a:solidFill>
              </a:defRPr>
            </a:lvl8pPr>
            <a:lvl9pPr lvl="8" marL="1828800" rtl="0" algn="l">
              <a:spcBef>
                <a:spcPts val="0"/>
              </a:spcBef>
              <a:spcAft>
                <a:spcPts val="0"/>
              </a:spcAft>
              <a:buSzPts val="3600"/>
              <a:buNone/>
              <a:defRPr sz="3000">
                <a:solidFill>
                  <a:schemeClr val="dk2"/>
                </a:solidFill>
              </a:defRPr>
            </a:lvl9pPr>
          </a:lstStyle>
          <a:p/>
        </p:txBody>
      </p:sp>
      <p:sp>
        <p:nvSpPr>
          <p:cNvPr id="50" name="Google Shape;50;p11"/>
          <p:cNvSpPr txBox="1"/>
          <p:nvPr>
            <p:ph idx="2" type="body"/>
          </p:nvPr>
        </p:nvSpPr>
        <p:spPr>
          <a:xfrm>
            <a:off x="457200" y="1600200"/>
            <a:ext cx="7467600" cy="4873625"/>
          </a:xfrm>
          <a:prstGeom prst="rect">
            <a:avLst/>
          </a:prstGeom>
          <a:noFill/>
          <a:ln>
            <a:noFill/>
          </a:ln>
        </p:spPr>
        <p:txBody>
          <a:bodyPr anchorCtr="0" anchor="t" bIns="91425" lIns="91425" spcFirstLastPara="1" rIns="91425" wrap="square" tIns="91425">
            <a:noAutofit/>
          </a:bodyPr>
          <a:lstStyle>
            <a:lvl1pPr indent="-419100" lvl="0" marL="457200" rtl="0" algn="l">
              <a:spcBef>
                <a:spcPts val="600"/>
              </a:spcBef>
              <a:spcAft>
                <a:spcPts val="0"/>
              </a:spcAft>
              <a:buClr>
                <a:schemeClr val="accent1"/>
              </a:buClr>
              <a:buSzPts val="3000"/>
              <a:buChar char="●"/>
              <a:defRPr sz="2400">
                <a:solidFill>
                  <a:schemeClr val="dk1"/>
                </a:solidFill>
              </a:defRPr>
            </a:lvl1pPr>
            <a:lvl2pPr indent="-381000" lvl="1" marL="914400" rtl="0" algn="l">
              <a:spcBef>
                <a:spcPts val="0"/>
              </a:spcBef>
              <a:spcAft>
                <a:spcPts val="0"/>
              </a:spcAft>
              <a:buClr>
                <a:schemeClr val="accent1"/>
              </a:buClr>
              <a:buSzPts val="2400"/>
              <a:buChar char="●"/>
              <a:defRPr sz="2100">
                <a:solidFill>
                  <a:schemeClr val="dk1"/>
                </a:solidFill>
              </a:defRPr>
            </a:lvl2pPr>
            <a:lvl3pPr indent="-381000" lvl="2" marL="1371600" rtl="0" algn="l">
              <a:spcBef>
                <a:spcPts val="0"/>
              </a:spcBef>
              <a:spcAft>
                <a:spcPts val="0"/>
              </a:spcAft>
              <a:buClr>
                <a:srgbClr val="E0752F"/>
              </a:buClr>
              <a:buSzPts val="2400"/>
              <a:buChar char="●"/>
              <a:defRPr sz="2400">
                <a:solidFill>
                  <a:schemeClr val="dk1"/>
                </a:solidFill>
              </a:defRPr>
            </a:lvl3pPr>
            <a:lvl4pPr indent="-342900" lvl="3" marL="1828800" rtl="0" algn="l">
              <a:spcBef>
                <a:spcPts val="0"/>
              </a:spcBef>
              <a:spcAft>
                <a:spcPts val="0"/>
              </a:spcAft>
              <a:buClr>
                <a:srgbClr val="FEC3AE"/>
              </a:buClr>
              <a:buSzPts val="1800"/>
              <a:buChar char="●"/>
              <a:defRPr sz="2000">
                <a:solidFill>
                  <a:schemeClr val="dk1"/>
                </a:solidFill>
              </a:defRPr>
            </a:lvl4pPr>
            <a:lvl5pPr indent="-342900" lvl="4" marL="2286000" rtl="0" algn="l">
              <a:spcBef>
                <a:spcPts val="0"/>
              </a:spcBef>
              <a:spcAft>
                <a:spcPts val="0"/>
              </a:spcAft>
              <a:buClr>
                <a:srgbClr val="BDCAE9"/>
              </a:buClr>
              <a:buSzPts val="1800"/>
              <a:buChar char="●"/>
              <a:defRPr sz="1600">
                <a:solidFill>
                  <a:schemeClr val="dk1"/>
                </a:solidFill>
              </a:defRPr>
            </a:lvl5pPr>
            <a:lvl6pPr indent="-342900" lvl="5" marL="2743200" rtl="0" algn="l">
              <a:spcBef>
                <a:spcPts val="0"/>
              </a:spcBef>
              <a:spcAft>
                <a:spcPts val="0"/>
              </a:spcAft>
              <a:buClr>
                <a:schemeClr val="accent1"/>
              </a:buClr>
              <a:buSzPts val="1800"/>
              <a:buChar char="●"/>
              <a:defRPr sz="1600">
                <a:solidFill>
                  <a:schemeClr val="dk2"/>
                </a:solidFill>
              </a:defRPr>
            </a:lvl6pPr>
            <a:lvl7pPr indent="-342900" lvl="6" marL="3200400" rtl="0" algn="l">
              <a:spcBef>
                <a:spcPts val="0"/>
              </a:spcBef>
              <a:spcAft>
                <a:spcPts val="0"/>
              </a:spcAft>
              <a:buClr>
                <a:srgbClr val="FED6BB"/>
              </a:buClr>
              <a:buSzPts val="1800"/>
              <a:buChar char="●"/>
              <a:defRPr sz="1400">
                <a:solidFill>
                  <a:schemeClr val="dk2"/>
                </a:solidFill>
              </a:defRPr>
            </a:lvl7pPr>
            <a:lvl8pPr indent="-342900" lvl="7" marL="3657600" rtl="0" algn="l">
              <a:spcBef>
                <a:spcPts val="0"/>
              </a:spcBef>
              <a:spcAft>
                <a:spcPts val="0"/>
              </a:spcAft>
              <a:buClr>
                <a:schemeClr val="accent2"/>
              </a:buClr>
              <a:buSzPts val="1800"/>
              <a:buChar char="●"/>
              <a:defRPr sz="1400" cap="small">
                <a:solidFill>
                  <a:schemeClr val="dk2"/>
                </a:solidFill>
              </a:defRPr>
            </a:lvl8pPr>
            <a:lvl9pPr indent="-342900" lvl="8" marL="4114800" rtl="0" algn="l">
              <a:spcBef>
                <a:spcPts val="0"/>
              </a:spcBef>
              <a:spcAft>
                <a:spcPts val="0"/>
              </a:spcAft>
              <a:buClr>
                <a:srgbClr val="E07630"/>
              </a:buClr>
              <a:buSzPts val="1800"/>
              <a:buChar char="●"/>
              <a:defRPr sz="1400">
                <a:solidFill>
                  <a:schemeClr val="dk2"/>
                </a:solidFill>
              </a:defRPr>
            </a:lvl9pPr>
          </a:lstStyle>
          <a:p/>
        </p:txBody>
      </p:sp>
      <p:sp>
        <p:nvSpPr>
          <p:cNvPr id="51" name="Google Shape;51;p11"/>
          <p:cNvSpPr txBox="1"/>
          <p:nvPr>
            <p:ph idx="10" type="dt"/>
          </p:nvPr>
        </p:nvSpPr>
        <p:spPr>
          <a:xfrm rot="5400000">
            <a:off x="7589043" y="1081881"/>
            <a:ext cx="2011362" cy="384175"/>
          </a:xfrm>
          <a:prstGeom prst="rect">
            <a:avLst/>
          </a:prstGeom>
          <a:noFill/>
          <a:ln>
            <a:noFill/>
          </a:ln>
        </p:spPr>
        <p:txBody>
          <a:bodyPr anchorCtr="0" anchor="ctr" bIns="91425" lIns="91425" spcFirstLastPara="1" rIns="91425" wrap="square" tIns="91425">
            <a:noAutofit/>
          </a:bodyPr>
          <a:lstStyle>
            <a:lvl1pPr indent="-88900" lvl="0" marL="0" marR="0" rtl="0" algn="r">
              <a:spcBef>
                <a:spcPts val="0"/>
              </a:spcBef>
              <a:spcAft>
                <a:spcPts val="0"/>
              </a:spcAft>
              <a:buSzPts val="1400"/>
              <a:buChar char="●"/>
              <a:defRPr b="0" i="0" sz="1200" u="none" cap="none" strike="noStrike">
                <a:solidFill>
                  <a:schemeClr val="dk2"/>
                </a:solidFill>
                <a:latin typeface="Arial"/>
                <a:ea typeface="Arial"/>
                <a:cs typeface="Arial"/>
                <a:sym typeface="Arial"/>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52" name="Google Shape;52;p11"/>
          <p:cNvSpPr txBox="1"/>
          <p:nvPr>
            <p:ph idx="12" type="sldNum"/>
          </p:nvPr>
        </p:nvSpPr>
        <p:spPr>
          <a:xfrm>
            <a:off x="8129587" y="5734050"/>
            <a:ext cx="609600" cy="520700"/>
          </a:xfrm>
          <a:prstGeom prst="rect">
            <a:avLst/>
          </a:prstGeom>
          <a:noFill/>
          <a:ln>
            <a:noFill/>
          </a:ln>
        </p:spPr>
        <p:txBody>
          <a:bodyPr anchorCtr="0" anchor="ctr" bIns="91425" lIns="91425" spcFirstLastPara="1" rIns="91425" wrap="square" tIns="91425">
            <a:noAutofit/>
          </a:bodyPr>
          <a:lstStyle>
            <a:lvl1pPr indent="0" lvl="0" marL="0" marR="0" rtl="0" algn="ctr">
              <a:buNone/>
              <a:defRPr b="0" i="0" sz="1400" u="none" cap="none" strike="noStrike">
                <a:solidFill>
                  <a:srgbClr val="FFFFFF"/>
                </a:solidFill>
                <a:latin typeface="Arial"/>
                <a:ea typeface="Arial"/>
                <a:cs typeface="Arial"/>
                <a:sym typeface="Arial"/>
              </a:defRPr>
            </a:lvl1pPr>
            <a:lvl2pPr indent="0" lvl="1" marL="0" marR="0" rtl="0" algn="ctr">
              <a:buNone/>
              <a:defRPr b="0" i="0" sz="1400" u="none" cap="none" strike="noStrike">
                <a:solidFill>
                  <a:srgbClr val="FFFFFF"/>
                </a:solidFill>
                <a:latin typeface="Arial"/>
                <a:ea typeface="Arial"/>
                <a:cs typeface="Arial"/>
                <a:sym typeface="Arial"/>
              </a:defRPr>
            </a:lvl2pPr>
            <a:lvl3pPr indent="0" lvl="2" marL="0" marR="0" rtl="0" algn="ctr">
              <a:buNone/>
              <a:defRPr b="0" i="0" sz="1400" u="none" cap="none" strike="noStrike">
                <a:solidFill>
                  <a:srgbClr val="FFFFFF"/>
                </a:solidFill>
                <a:latin typeface="Arial"/>
                <a:ea typeface="Arial"/>
                <a:cs typeface="Arial"/>
                <a:sym typeface="Arial"/>
              </a:defRPr>
            </a:lvl3pPr>
            <a:lvl4pPr indent="0" lvl="3" marL="0" marR="0" rtl="0" algn="ctr">
              <a:buNone/>
              <a:defRPr b="0" i="0" sz="1400" u="none" cap="none" strike="noStrike">
                <a:solidFill>
                  <a:srgbClr val="FFFFFF"/>
                </a:solidFill>
                <a:latin typeface="Arial"/>
                <a:ea typeface="Arial"/>
                <a:cs typeface="Arial"/>
                <a:sym typeface="Arial"/>
              </a:defRPr>
            </a:lvl4pPr>
            <a:lvl5pPr indent="0" lvl="4" marL="0" marR="0" rtl="0" algn="ctr">
              <a:buNone/>
              <a:defRPr b="0" i="0" sz="1400" u="none" cap="none" strike="noStrike">
                <a:solidFill>
                  <a:srgbClr val="FFFFFF"/>
                </a:solidFill>
                <a:latin typeface="Arial"/>
                <a:ea typeface="Arial"/>
                <a:cs typeface="Arial"/>
                <a:sym typeface="Arial"/>
              </a:defRPr>
            </a:lvl5pPr>
            <a:lvl6pPr indent="0" lvl="5" marL="0" marR="0" rtl="0" algn="ctr">
              <a:buNone/>
              <a:defRPr b="0" i="0" sz="1400" u="none" cap="none" strike="noStrike">
                <a:solidFill>
                  <a:srgbClr val="FFFFFF"/>
                </a:solidFill>
                <a:latin typeface="Arial"/>
                <a:ea typeface="Arial"/>
                <a:cs typeface="Arial"/>
                <a:sym typeface="Arial"/>
              </a:defRPr>
            </a:lvl6pPr>
            <a:lvl7pPr indent="0" lvl="6" marL="0" marR="0" rtl="0" algn="ctr">
              <a:buNone/>
              <a:defRPr b="0" i="0" sz="1400" u="none" cap="none" strike="noStrike">
                <a:solidFill>
                  <a:srgbClr val="FFFFFF"/>
                </a:solidFill>
                <a:latin typeface="Arial"/>
                <a:ea typeface="Arial"/>
                <a:cs typeface="Arial"/>
                <a:sym typeface="Arial"/>
              </a:defRPr>
            </a:lvl7pPr>
            <a:lvl8pPr indent="0" lvl="7" marL="0" marR="0" rtl="0" algn="ctr">
              <a:buNone/>
              <a:defRPr b="0" i="0" sz="1400" u="none" cap="none" strike="noStrike">
                <a:solidFill>
                  <a:srgbClr val="FFFFFF"/>
                </a:solidFill>
                <a:latin typeface="Arial"/>
                <a:ea typeface="Arial"/>
                <a:cs typeface="Arial"/>
                <a:sym typeface="Arial"/>
              </a:defRPr>
            </a:lvl8pPr>
            <a:lvl9pPr indent="0" lvl="8" marL="0" marR="0" rtl="0" algn="ctr">
              <a:buNone/>
              <a:defRPr b="0" i="0" sz="1400" u="none" cap="none" strike="noStrike">
                <a:solidFill>
                  <a:srgbClr val="FFFFFF"/>
                </a:solidFill>
                <a:latin typeface="Arial"/>
                <a:ea typeface="Arial"/>
                <a:cs typeface="Arial"/>
                <a:sym typeface="Arial"/>
              </a:defRPr>
            </a:lvl9pPr>
          </a:lstStyle>
          <a:p>
            <a:pPr indent="-88900" lvl="0" marL="0" rtl="0" algn="ctr">
              <a:spcBef>
                <a:spcPts val="0"/>
              </a:spcBef>
              <a:spcAft>
                <a:spcPts val="0"/>
              </a:spcAft>
              <a:buSzPts val="1400"/>
              <a:buChar char="●"/>
            </a:pPr>
            <a:r>
              <a:t/>
            </a:r>
            <a:endParaRPr/>
          </a:p>
          <a:p>
            <a:pPr indent="-88900" lvl="1" marL="0" rtl="0" algn="l">
              <a:spcBef>
                <a:spcPts val="0"/>
              </a:spcBef>
              <a:spcAft>
                <a:spcPts val="0"/>
              </a:spcAft>
              <a:buSzPts val="1400"/>
              <a:buChar char="○"/>
            </a:pPr>
            <a:r>
              <a:t/>
            </a:r>
            <a:endParaRPr>
              <a:solidFill>
                <a:srgbClr val="000000"/>
              </a:solidFill>
            </a:endParaRPr>
          </a:p>
          <a:p>
            <a:pPr indent="-88900" lvl="2" marL="0" rtl="0" algn="l">
              <a:spcBef>
                <a:spcPts val="0"/>
              </a:spcBef>
              <a:spcAft>
                <a:spcPts val="0"/>
              </a:spcAft>
              <a:buSzPts val="1400"/>
              <a:buChar char="■"/>
            </a:pPr>
            <a:r>
              <a:t/>
            </a:r>
            <a:endParaRPr>
              <a:solidFill>
                <a:srgbClr val="000000"/>
              </a:solidFill>
            </a:endParaRPr>
          </a:p>
          <a:p>
            <a:pPr indent="-88900" lvl="3" marL="0" rtl="0" algn="l">
              <a:spcBef>
                <a:spcPts val="0"/>
              </a:spcBef>
              <a:spcAft>
                <a:spcPts val="0"/>
              </a:spcAft>
              <a:buSzPts val="1400"/>
              <a:buChar char="●"/>
            </a:pPr>
            <a:r>
              <a:t/>
            </a:r>
            <a:endParaRPr>
              <a:solidFill>
                <a:srgbClr val="000000"/>
              </a:solidFill>
            </a:endParaRPr>
          </a:p>
          <a:p>
            <a:pPr indent="-88900" lvl="4" marL="0" rtl="0" algn="l">
              <a:spcBef>
                <a:spcPts val="0"/>
              </a:spcBef>
              <a:spcAft>
                <a:spcPts val="0"/>
              </a:spcAft>
              <a:buSzPts val="1400"/>
              <a:buChar char="○"/>
            </a:pPr>
            <a:r>
              <a:t/>
            </a:r>
            <a:endParaRPr>
              <a:solidFill>
                <a:srgbClr val="000000"/>
              </a:solidFill>
            </a:endParaRPr>
          </a:p>
          <a:p>
            <a:pPr indent="-88900" lvl="5" marL="0" rtl="0" algn="l">
              <a:spcBef>
                <a:spcPts val="0"/>
              </a:spcBef>
              <a:spcAft>
                <a:spcPts val="0"/>
              </a:spcAft>
              <a:buSzPts val="1400"/>
              <a:buChar char="■"/>
            </a:pPr>
            <a:r>
              <a:t/>
            </a:r>
            <a:endParaRPr>
              <a:solidFill>
                <a:srgbClr val="000000"/>
              </a:solidFill>
            </a:endParaRPr>
          </a:p>
          <a:p>
            <a:pPr indent="-88900" lvl="6" marL="0" rtl="0" algn="l">
              <a:spcBef>
                <a:spcPts val="0"/>
              </a:spcBef>
              <a:spcAft>
                <a:spcPts val="0"/>
              </a:spcAft>
              <a:buSzPts val="1400"/>
              <a:buChar char="●"/>
            </a:pPr>
            <a:r>
              <a:t/>
            </a:r>
            <a:endParaRPr>
              <a:solidFill>
                <a:srgbClr val="000000"/>
              </a:solidFill>
            </a:endParaRPr>
          </a:p>
          <a:p>
            <a:pPr indent="-88900" lvl="7" marL="0" rtl="0" algn="l">
              <a:spcBef>
                <a:spcPts val="0"/>
              </a:spcBef>
              <a:spcAft>
                <a:spcPts val="0"/>
              </a:spcAft>
              <a:buSzPts val="1400"/>
              <a:buChar char="○"/>
            </a:pPr>
            <a:r>
              <a:t/>
            </a:r>
            <a:endParaRPr>
              <a:solidFill>
                <a:srgbClr val="000000"/>
              </a:solidFill>
            </a:endParaRPr>
          </a:p>
          <a:p>
            <a:pPr indent="-88900" lvl="8" marL="0" rtl="0" algn="l">
              <a:spcBef>
                <a:spcPts val="0"/>
              </a:spcBef>
              <a:spcAft>
                <a:spcPts val="0"/>
              </a:spcAft>
              <a:buSzPts val="1400"/>
              <a:buChar char="■"/>
            </a:pPr>
            <a:r>
              <a:t/>
            </a:r>
            <a:endParaRPr>
              <a:solidFill>
                <a:srgbClr val="000000"/>
              </a:solidFill>
            </a:endParaRPr>
          </a:p>
        </p:txBody>
      </p:sp>
      <p:sp>
        <p:nvSpPr>
          <p:cNvPr id="53" name="Google Shape;53;p11"/>
          <p:cNvSpPr txBox="1"/>
          <p:nvPr>
            <p:ph idx="11" type="ftr"/>
          </p:nvPr>
        </p:nvSpPr>
        <p:spPr>
          <a:xfrm rot="5400000">
            <a:off x="6989762" y="3736975"/>
            <a:ext cx="3200400" cy="365125"/>
          </a:xfrm>
          <a:prstGeom prst="rect">
            <a:avLst/>
          </a:prstGeom>
          <a:noFill/>
          <a:ln>
            <a:noFill/>
          </a:ln>
        </p:spPr>
        <p:txBody>
          <a:bodyPr anchorCtr="0" anchor="ctr" bIns="91425" lIns="91425" spcFirstLastPara="1" rIns="91425" wrap="square" tIns="91425">
            <a:noAutofit/>
          </a:bodyPr>
          <a:lstStyle>
            <a:lvl1pPr indent="-88900" lvl="0" marL="0" marR="0" rtl="0" algn="l">
              <a:spcBef>
                <a:spcPts val="0"/>
              </a:spcBef>
              <a:spcAft>
                <a:spcPts val="0"/>
              </a:spcAft>
              <a:buSzPts val="1400"/>
              <a:buChar char="●"/>
              <a:defRPr b="0" i="0" sz="1800" u="none" cap="none" strike="noStrike">
                <a:solidFill>
                  <a:schemeClr val="dk1"/>
                </a:solidFill>
                <a:latin typeface="Arial"/>
                <a:ea typeface="Arial"/>
                <a:cs typeface="Arial"/>
                <a:sym typeface="Arial"/>
              </a:defRPr>
            </a:lvl1pPr>
            <a:lvl2pPr indent="-88900" lvl="1" marL="457200" marR="0" rtl="0" algn="l">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indent="-88900" lvl="2" marL="914400" marR="0" rtl="0" algn="l">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indent="-88900" lvl="3" marL="1371600" marR="0" rtl="0" algn="l">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indent="-88900" lvl="4" marL="1828800" marR="0" rtl="0" algn="l">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indent="-88900" lvl="5" marL="2286000" marR="0" rtl="0" algn="l">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indent="-88900" lvl="6" marL="2743200" marR="0" rtl="0" algn="l">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indent="-88900" lvl="7" marL="3200400" marR="0" rtl="0" algn="l">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indent="-88900" lvl="8" marL="3657600" marR="0" rtl="0" algn="l">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8" name="Shape 18"/>
        <p:cNvGrpSpPr/>
        <p:nvPr/>
      </p:nvGrpSpPr>
      <p:grpSpPr>
        <a:xfrm>
          <a:off x="0" y="0"/>
          <a:ext cx="0" cy="0"/>
          <a:chOff x="0" y="0"/>
          <a:chExt cx="0" cy="0"/>
        </a:xfrm>
      </p:grpSpPr>
      <p:sp>
        <p:nvSpPr>
          <p:cNvPr id="19" name="Google Shape;19;p3"/>
          <p:cNvSpPr/>
          <p:nvPr/>
        </p:nvSpPr>
        <p:spPr>
          <a:xfrm rot="-5400000">
            <a:off x="6281181" y="3995181"/>
            <a:ext cx="1205742" cy="4519897"/>
          </a:xfrm>
          <a:custGeom>
            <a:rect b="b" l="l" r="r" t="t"/>
            <a:pathLst>
              <a:path extrusionOk="0" h="4519897" w="1205742">
                <a:moveTo>
                  <a:pt x="924" y="0"/>
                </a:moveTo>
                <a:cubicBezTo>
                  <a:pt x="6351" y="1497993"/>
                  <a:pt x="-3772" y="3021904"/>
                  <a:pt x="1655" y="4519897"/>
                </a:cubicBezTo>
                <a:lnTo>
                  <a:pt x="831272" y="4518403"/>
                </a:lnTo>
                <a:lnTo>
                  <a:pt x="1205742" y="3850819"/>
                </a:lnTo>
                <a:lnTo>
                  <a:pt x="359114" y="3126246"/>
                </a:lnTo>
                <a:lnTo>
                  <a:pt x="880116" y="2173718"/>
                </a:lnTo>
                <a:lnTo>
                  <a:pt x="49768" y="1449145"/>
                </a:lnTo>
                <a:lnTo>
                  <a:pt x="562630" y="480334"/>
                </a:lnTo>
                <a:lnTo>
                  <a:pt x="924" y="0"/>
                </a:lnTo>
                <a:close/>
              </a:path>
            </a:pathLst>
          </a:custGeom>
          <a:solidFill>
            <a:schemeClr val="lt2"/>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20" name="Google Shape;20;p3"/>
          <p:cNvSpPr txBox="1"/>
          <p:nvPr>
            <p:ph type="title"/>
          </p:nvPr>
        </p:nvSpPr>
        <p:spPr>
          <a:xfrm>
            <a:off x="457200" y="274638"/>
            <a:ext cx="8229600" cy="11430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SzPts val="3600"/>
              <a:buNone/>
              <a:defRPr sz="3600">
                <a:solidFill>
                  <a:schemeClr val="dk1"/>
                </a:solidFill>
              </a:defRPr>
            </a:lvl1pPr>
            <a:lvl2pPr lvl="1" rtl="0">
              <a:spcBef>
                <a:spcPts val="0"/>
              </a:spcBef>
              <a:spcAft>
                <a:spcPts val="0"/>
              </a:spcAft>
              <a:buSzPts val="3600"/>
              <a:buNone/>
              <a:defRPr sz="3600">
                <a:solidFill>
                  <a:schemeClr val="dk1"/>
                </a:solidFill>
              </a:defRPr>
            </a:lvl2pPr>
            <a:lvl3pPr lvl="2" rtl="0">
              <a:spcBef>
                <a:spcPts val="0"/>
              </a:spcBef>
              <a:spcAft>
                <a:spcPts val="0"/>
              </a:spcAft>
              <a:buSzPts val="3600"/>
              <a:buNone/>
              <a:defRPr sz="3600">
                <a:solidFill>
                  <a:schemeClr val="dk1"/>
                </a:solidFill>
              </a:defRPr>
            </a:lvl3pPr>
            <a:lvl4pPr lvl="3" rtl="0">
              <a:spcBef>
                <a:spcPts val="0"/>
              </a:spcBef>
              <a:spcAft>
                <a:spcPts val="0"/>
              </a:spcAft>
              <a:buSzPts val="3600"/>
              <a:buNone/>
              <a:defRPr sz="3600">
                <a:solidFill>
                  <a:schemeClr val="dk1"/>
                </a:solidFill>
              </a:defRPr>
            </a:lvl4pPr>
            <a:lvl5pPr lvl="4" rtl="0">
              <a:spcBef>
                <a:spcPts val="0"/>
              </a:spcBef>
              <a:spcAft>
                <a:spcPts val="0"/>
              </a:spcAft>
              <a:buSzPts val="3600"/>
              <a:buNone/>
              <a:defRPr sz="3600">
                <a:solidFill>
                  <a:schemeClr val="dk1"/>
                </a:solidFill>
              </a:defRPr>
            </a:lvl5pPr>
            <a:lvl6pPr lvl="5" rtl="0">
              <a:spcBef>
                <a:spcPts val="0"/>
              </a:spcBef>
              <a:spcAft>
                <a:spcPts val="0"/>
              </a:spcAft>
              <a:buSzPts val="3600"/>
              <a:buNone/>
              <a:defRPr sz="3600">
                <a:solidFill>
                  <a:schemeClr val="dk1"/>
                </a:solidFill>
              </a:defRPr>
            </a:lvl6pPr>
            <a:lvl7pPr lvl="6" rtl="0">
              <a:spcBef>
                <a:spcPts val="0"/>
              </a:spcBef>
              <a:spcAft>
                <a:spcPts val="0"/>
              </a:spcAft>
              <a:buSzPts val="3600"/>
              <a:buNone/>
              <a:defRPr sz="3600">
                <a:solidFill>
                  <a:schemeClr val="dk1"/>
                </a:solidFill>
              </a:defRPr>
            </a:lvl7pPr>
            <a:lvl8pPr lvl="7" rtl="0">
              <a:spcBef>
                <a:spcPts val="0"/>
              </a:spcBef>
              <a:spcAft>
                <a:spcPts val="0"/>
              </a:spcAft>
              <a:buSzPts val="3600"/>
              <a:buNone/>
              <a:defRPr sz="3600">
                <a:solidFill>
                  <a:schemeClr val="dk1"/>
                </a:solidFill>
              </a:defRPr>
            </a:lvl8pPr>
            <a:lvl9pPr lvl="8" rtl="0">
              <a:spcBef>
                <a:spcPts val="0"/>
              </a:spcBef>
              <a:spcAft>
                <a:spcPts val="0"/>
              </a:spcAft>
              <a:buSzPts val="3600"/>
              <a:buNone/>
              <a:defRPr sz="3600">
                <a:solidFill>
                  <a:schemeClr val="dk1"/>
                </a:solidFill>
              </a:defRPr>
            </a:lvl9pPr>
          </a:lstStyle>
          <a:p/>
        </p:txBody>
      </p:sp>
      <p:sp>
        <p:nvSpPr>
          <p:cNvPr id="21" name="Google Shape;21;p3"/>
          <p:cNvSpPr txBox="1"/>
          <p:nvPr>
            <p:ph idx="1" type="body"/>
          </p:nvPr>
        </p:nvSpPr>
        <p:spPr>
          <a:xfrm>
            <a:off x="457200" y="1600200"/>
            <a:ext cx="8229600" cy="4967700"/>
          </a:xfrm>
          <a:prstGeom prst="rect">
            <a:avLst/>
          </a:prstGeom>
          <a:noFill/>
          <a:ln>
            <a:noFill/>
          </a:ln>
        </p:spPr>
        <p:txBody>
          <a:bodyPr anchorCtr="0" anchor="t" bIns="91425" lIns="91425" spcFirstLastPara="1" rIns="91425" wrap="square" tIns="91425">
            <a:noAutofit/>
          </a:bodyPr>
          <a:lstStyle>
            <a:lvl1pPr indent="-419100" lvl="0" marL="457200" rtl="0">
              <a:spcBef>
                <a:spcPts val="600"/>
              </a:spcBef>
              <a:spcAft>
                <a:spcPts val="0"/>
              </a:spcAft>
              <a:buSzPts val="3000"/>
              <a:buChar char="●"/>
              <a:defRPr/>
            </a:lvl1pPr>
            <a:lvl2pPr indent="-381000" lvl="1" marL="914400" rtl="0">
              <a:spcBef>
                <a:spcPts val="0"/>
              </a:spcBef>
              <a:spcAft>
                <a:spcPts val="0"/>
              </a:spcAft>
              <a:buSzPts val="2400"/>
              <a:buChar char="○"/>
              <a:defRPr/>
            </a:lvl2pPr>
            <a:lvl3pPr indent="-381000" lvl="2" marL="1371600" rtl="0">
              <a:spcBef>
                <a:spcPts val="0"/>
              </a:spcBef>
              <a:spcAft>
                <a:spcPts val="0"/>
              </a:spcAft>
              <a:buSzPts val="2400"/>
              <a:buChar char="■"/>
              <a:defRPr/>
            </a:lvl3pPr>
            <a:lvl4pPr indent="-342900" lvl="3" marL="1828800" rtl="0">
              <a:spcBef>
                <a:spcPts val="0"/>
              </a:spcBef>
              <a:spcAft>
                <a:spcPts val="0"/>
              </a:spcAft>
              <a:buSzPts val="1800"/>
              <a:buChar char="●"/>
              <a:defRPr/>
            </a:lvl4pPr>
            <a:lvl5pPr indent="-342900" lvl="4" marL="2286000" rtl="0">
              <a:spcBef>
                <a:spcPts val="0"/>
              </a:spcBef>
              <a:spcAft>
                <a:spcPts val="0"/>
              </a:spcAft>
              <a:buSzPts val="1800"/>
              <a:buChar char="○"/>
              <a:defRPr sz="1800"/>
            </a:lvl5pPr>
            <a:lvl6pPr indent="-342900" lvl="5" marL="2743200" rtl="0">
              <a:spcBef>
                <a:spcPts val="0"/>
              </a:spcBef>
              <a:spcAft>
                <a:spcPts val="0"/>
              </a:spcAft>
              <a:buSzPts val="1800"/>
              <a:buChar char="■"/>
              <a:defRPr sz="1800"/>
            </a:lvl6pPr>
            <a:lvl7pPr indent="-342900" lvl="6" marL="3200400" rtl="0">
              <a:spcBef>
                <a:spcPts val="0"/>
              </a:spcBef>
              <a:spcAft>
                <a:spcPts val="0"/>
              </a:spcAft>
              <a:buSzPts val="1800"/>
              <a:buChar char="●"/>
              <a:defRPr sz="1800"/>
            </a:lvl7pPr>
            <a:lvl8pPr indent="-342900" lvl="7" marL="3657600" rtl="0">
              <a:spcBef>
                <a:spcPts val="0"/>
              </a:spcBef>
              <a:spcAft>
                <a:spcPts val="0"/>
              </a:spcAft>
              <a:buSzPts val="1800"/>
              <a:buChar char="○"/>
              <a:defRPr sz="1800"/>
            </a:lvl8pPr>
            <a:lvl9pPr indent="-342900" lvl="8" marL="4114800" rtl="0">
              <a:spcBef>
                <a:spcPts val="0"/>
              </a:spcBef>
              <a:spcAft>
                <a:spcPts val="0"/>
              </a:spcAft>
              <a:buSzPts val="1800"/>
              <a:buChar char="■"/>
              <a:defRPr sz="1800"/>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2" name="Shape 22"/>
        <p:cNvGrpSpPr/>
        <p:nvPr/>
      </p:nvGrpSpPr>
      <p:grpSpPr>
        <a:xfrm>
          <a:off x="0" y="0"/>
          <a:ext cx="0" cy="0"/>
          <a:chOff x="0" y="0"/>
          <a:chExt cx="0" cy="0"/>
        </a:xfrm>
      </p:grpSpPr>
      <p:sp>
        <p:nvSpPr>
          <p:cNvPr id="23" name="Google Shape;23;p4"/>
          <p:cNvSpPr/>
          <p:nvPr/>
        </p:nvSpPr>
        <p:spPr>
          <a:xfrm rot="-5400000">
            <a:off x="6281181" y="3995181"/>
            <a:ext cx="1205742" cy="4519897"/>
          </a:xfrm>
          <a:custGeom>
            <a:rect b="b" l="l" r="r" t="t"/>
            <a:pathLst>
              <a:path extrusionOk="0" h="4519897" w="1205742">
                <a:moveTo>
                  <a:pt x="924" y="0"/>
                </a:moveTo>
                <a:cubicBezTo>
                  <a:pt x="6351" y="1497993"/>
                  <a:pt x="-3772" y="3021904"/>
                  <a:pt x="1655" y="4519897"/>
                </a:cubicBezTo>
                <a:lnTo>
                  <a:pt x="831272" y="4518403"/>
                </a:lnTo>
                <a:lnTo>
                  <a:pt x="1205742" y="3850819"/>
                </a:lnTo>
                <a:lnTo>
                  <a:pt x="359114" y="3126246"/>
                </a:lnTo>
                <a:lnTo>
                  <a:pt x="880116" y="2173718"/>
                </a:lnTo>
                <a:lnTo>
                  <a:pt x="49768" y="1449145"/>
                </a:lnTo>
                <a:lnTo>
                  <a:pt x="562630" y="480334"/>
                </a:lnTo>
                <a:lnTo>
                  <a:pt x="924" y="0"/>
                </a:lnTo>
                <a:close/>
              </a:path>
            </a:pathLst>
          </a:custGeom>
          <a:solidFill>
            <a:srgbClr val="A5BDC0"/>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24" name="Google Shape;24;p4"/>
          <p:cNvSpPr txBox="1"/>
          <p:nvPr>
            <p:ph type="title"/>
          </p:nvPr>
        </p:nvSpPr>
        <p:spPr>
          <a:xfrm>
            <a:off x="457200" y="274638"/>
            <a:ext cx="8229600" cy="11430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SzPts val="3600"/>
              <a:buNone/>
              <a:defRPr sz="3600">
                <a:solidFill>
                  <a:srgbClr val="A64128"/>
                </a:solidFill>
              </a:defRPr>
            </a:lvl1pPr>
            <a:lvl2pPr lvl="1" rtl="0">
              <a:spcBef>
                <a:spcPts val="0"/>
              </a:spcBef>
              <a:spcAft>
                <a:spcPts val="0"/>
              </a:spcAft>
              <a:buSzPts val="3600"/>
              <a:buNone/>
              <a:defRPr sz="3600">
                <a:solidFill>
                  <a:srgbClr val="A64128"/>
                </a:solidFill>
              </a:defRPr>
            </a:lvl2pPr>
            <a:lvl3pPr lvl="2" rtl="0">
              <a:spcBef>
                <a:spcPts val="0"/>
              </a:spcBef>
              <a:spcAft>
                <a:spcPts val="0"/>
              </a:spcAft>
              <a:buSzPts val="3600"/>
              <a:buNone/>
              <a:defRPr sz="3600">
                <a:solidFill>
                  <a:srgbClr val="A64128"/>
                </a:solidFill>
              </a:defRPr>
            </a:lvl3pPr>
            <a:lvl4pPr lvl="3" rtl="0">
              <a:spcBef>
                <a:spcPts val="0"/>
              </a:spcBef>
              <a:spcAft>
                <a:spcPts val="0"/>
              </a:spcAft>
              <a:buSzPts val="3600"/>
              <a:buNone/>
              <a:defRPr sz="3600">
                <a:solidFill>
                  <a:srgbClr val="A64128"/>
                </a:solidFill>
              </a:defRPr>
            </a:lvl4pPr>
            <a:lvl5pPr lvl="4" rtl="0">
              <a:spcBef>
                <a:spcPts val="0"/>
              </a:spcBef>
              <a:spcAft>
                <a:spcPts val="0"/>
              </a:spcAft>
              <a:buSzPts val="3600"/>
              <a:buNone/>
              <a:defRPr sz="3600">
                <a:solidFill>
                  <a:srgbClr val="A64128"/>
                </a:solidFill>
              </a:defRPr>
            </a:lvl5pPr>
            <a:lvl6pPr lvl="5" rtl="0">
              <a:spcBef>
                <a:spcPts val="0"/>
              </a:spcBef>
              <a:spcAft>
                <a:spcPts val="0"/>
              </a:spcAft>
              <a:buSzPts val="3600"/>
              <a:buNone/>
              <a:defRPr sz="3600">
                <a:solidFill>
                  <a:srgbClr val="A64128"/>
                </a:solidFill>
              </a:defRPr>
            </a:lvl6pPr>
            <a:lvl7pPr lvl="6" rtl="0">
              <a:spcBef>
                <a:spcPts val="0"/>
              </a:spcBef>
              <a:spcAft>
                <a:spcPts val="0"/>
              </a:spcAft>
              <a:buSzPts val="3600"/>
              <a:buNone/>
              <a:defRPr sz="3600">
                <a:solidFill>
                  <a:srgbClr val="A64128"/>
                </a:solidFill>
              </a:defRPr>
            </a:lvl7pPr>
            <a:lvl8pPr lvl="7" rtl="0">
              <a:spcBef>
                <a:spcPts val="0"/>
              </a:spcBef>
              <a:spcAft>
                <a:spcPts val="0"/>
              </a:spcAft>
              <a:buSzPts val="3600"/>
              <a:buNone/>
              <a:defRPr sz="3600">
                <a:solidFill>
                  <a:srgbClr val="A64128"/>
                </a:solidFill>
              </a:defRPr>
            </a:lvl8pPr>
            <a:lvl9pPr lvl="8" rtl="0">
              <a:spcBef>
                <a:spcPts val="0"/>
              </a:spcBef>
              <a:spcAft>
                <a:spcPts val="0"/>
              </a:spcAft>
              <a:buSzPts val="3600"/>
              <a:buNone/>
              <a:defRPr sz="3600">
                <a:solidFill>
                  <a:srgbClr val="A64128"/>
                </a:solidFill>
              </a:defRPr>
            </a:lvl9pPr>
          </a:lstStyle>
          <a:p/>
        </p:txBody>
      </p:sp>
      <p:sp>
        <p:nvSpPr>
          <p:cNvPr id="25" name="Google Shape;25;p4"/>
          <p:cNvSpPr txBox="1"/>
          <p:nvPr>
            <p:ph idx="1" type="body"/>
          </p:nvPr>
        </p:nvSpPr>
        <p:spPr>
          <a:xfrm>
            <a:off x="457200" y="1600200"/>
            <a:ext cx="3994500" cy="4967700"/>
          </a:xfrm>
          <a:prstGeom prst="rect">
            <a:avLst/>
          </a:prstGeom>
          <a:noFill/>
          <a:ln>
            <a:noFill/>
          </a:ln>
        </p:spPr>
        <p:txBody>
          <a:bodyPr anchorCtr="0" anchor="t" bIns="91425" lIns="91425" spcFirstLastPara="1" rIns="91425" wrap="square" tIns="91425">
            <a:noAutofit/>
          </a:bodyPr>
          <a:lstStyle>
            <a:lvl1pPr indent="-419100" lvl="0" marL="457200" rtl="0">
              <a:spcBef>
                <a:spcPts val="600"/>
              </a:spcBef>
              <a:spcAft>
                <a:spcPts val="0"/>
              </a:spcAft>
              <a:buSzPts val="3000"/>
              <a:buChar char="●"/>
              <a:defRPr/>
            </a:lvl1pPr>
            <a:lvl2pPr indent="-381000" lvl="1" marL="914400" rtl="0">
              <a:spcBef>
                <a:spcPts val="0"/>
              </a:spcBef>
              <a:spcAft>
                <a:spcPts val="0"/>
              </a:spcAft>
              <a:buSzPts val="2400"/>
              <a:buChar char="○"/>
              <a:defRPr/>
            </a:lvl2pPr>
            <a:lvl3pPr indent="-381000" lvl="2" marL="1371600" rtl="0">
              <a:spcBef>
                <a:spcPts val="0"/>
              </a:spcBef>
              <a:spcAft>
                <a:spcPts val="0"/>
              </a:spcAft>
              <a:buSzPts val="2400"/>
              <a:buChar char="■"/>
              <a:defRPr/>
            </a:lvl3pPr>
            <a:lvl4pPr indent="-342900" lvl="3" marL="1828800" rtl="0">
              <a:spcBef>
                <a:spcPts val="0"/>
              </a:spcBef>
              <a:spcAft>
                <a:spcPts val="0"/>
              </a:spcAft>
              <a:buSzPts val="1800"/>
              <a:buChar char="●"/>
              <a:defRPr/>
            </a:lvl4pPr>
            <a:lvl5pPr indent="-342900" lvl="4" marL="2286000" rtl="0">
              <a:spcBef>
                <a:spcPts val="0"/>
              </a:spcBef>
              <a:spcAft>
                <a:spcPts val="0"/>
              </a:spcAft>
              <a:buSzPts val="1800"/>
              <a:buChar char="○"/>
              <a:defRPr sz="1800"/>
            </a:lvl5pPr>
            <a:lvl6pPr indent="-342900" lvl="5" marL="2743200" rtl="0">
              <a:spcBef>
                <a:spcPts val="0"/>
              </a:spcBef>
              <a:spcAft>
                <a:spcPts val="0"/>
              </a:spcAft>
              <a:buSzPts val="1800"/>
              <a:buChar char="■"/>
              <a:defRPr sz="1800"/>
            </a:lvl6pPr>
            <a:lvl7pPr indent="-342900" lvl="6" marL="3200400" rtl="0">
              <a:spcBef>
                <a:spcPts val="0"/>
              </a:spcBef>
              <a:spcAft>
                <a:spcPts val="0"/>
              </a:spcAft>
              <a:buSzPts val="1800"/>
              <a:buChar char="●"/>
              <a:defRPr sz="1800"/>
            </a:lvl7pPr>
            <a:lvl8pPr indent="-342900" lvl="7" marL="3657600" rtl="0">
              <a:spcBef>
                <a:spcPts val="0"/>
              </a:spcBef>
              <a:spcAft>
                <a:spcPts val="0"/>
              </a:spcAft>
              <a:buSzPts val="1800"/>
              <a:buChar char="○"/>
              <a:defRPr sz="1800"/>
            </a:lvl8pPr>
            <a:lvl9pPr indent="-342900" lvl="8" marL="4114800" rtl="0">
              <a:spcBef>
                <a:spcPts val="0"/>
              </a:spcBef>
              <a:spcAft>
                <a:spcPts val="0"/>
              </a:spcAft>
              <a:buSzPts val="1800"/>
              <a:buChar char="■"/>
              <a:defRPr sz="1800"/>
            </a:lvl9pPr>
          </a:lstStyle>
          <a:p/>
        </p:txBody>
      </p:sp>
      <p:sp>
        <p:nvSpPr>
          <p:cNvPr id="26" name="Google Shape;26;p4"/>
          <p:cNvSpPr txBox="1"/>
          <p:nvPr>
            <p:ph idx="2" type="body"/>
          </p:nvPr>
        </p:nvSpPr>
        <p:spPr>
          <a:xfrm>
            <a:off x="4692274" y="1600200"/>
            <a:ext cx="3994500" cy="4967700"/>
          </a:xfrm>
          <a:prstGeom prst="rect">
            <a:avLst/>
          </a:prstGeom>
          <a:noFill/>
          <a:ln>
            <a:noFill/>
          </a:ln>
        </p:spPr>
        <p:txBody>
          <a:bodyPr anchorCtr="0" anchor="t" bIns="91425" lIns="91425" spcFirstLastPara="1" rIns="91425" wrap="square" tIns="91425">
            <a:noAutofit/>
          </a:bodyPr>
          <a:lstStyle>
            <a:lvl1pPr indent="-419100" lvl="0" marL="457200" rtl="0">
              <a:spcBef>
                <a:spcPts val="600"/>
              </a:spcBef>
              <a:spcAft>
                <a:spcPts val="0"/>
              </a:spcAft>
              <a:buSzPts val="3000"/>
              <a:buChar char="●"/>
              <a:defRPr/>
            </a:lvl1pPr>
            <a:lvl2pPr indent="-381000" lvl="1" marL="914400" rtl="0">
              <a:spcBef>
                <a:spcPts val="0"/>
              </a:spcBef>
              <a:spcAft>
                <a:spcPts val="0"/>
              </a:spcAft>
              <a:buSzPts val="2400"/>
              <a:buChar char="○"/>
              <a:defRPr/>
            </a:lvl2pPr>
            <a:lvl3pPr indent="-381000" lvl="2" marL="1371600" rtl="0">
              <a:spcBef>
                <a:spcPts val="0"/>
              </a:spcBef>
              <a:spcAft>
                <a:spcPts val="0"/>
              </a:spcAft>
              <a:buSzPts val="2400"/>
              <a:buChar char="■"/>
              <a:defRPr/>
            </a:lvl3pPr>
            <a:lvl4pPr indent="-342900" lvl="3" marL="1828800" rtl="0">
              <a:spcBef>
                <a:spcPts val="0"/>
              </a:spcBef>
              <a:spcAft>
                <a:spcPts val="0"/>
              </a:spcAft>
              <a:buSzPts val="1800"/>
              <a:buChar char="●"/>
              <a:defRPr/>
            </a:lvl4pPr>
            <a:lvl5pPr indent="-342900" lvl="4" marL="2286000" rtl="0">
              <a:spcBef>
                <a:spcPts val="0"/>
              </a:spcBef>
              <a:spcAft>
                <a:spcPts val="0"/>
              </a:spcAft>
              <a:buSzPts val="1800"/>
              <a:buChar char="○"/>
              <a:defRPr sz="1800"/>
            </a:lvl5pPr>
            <a:lvl6pPr indent="-342900" lvl="5" marL="2743200" rtl="0">
              <a:spcBef>
                <a:spcPts val="0"/>
              </a:spcBef>
              <a:spcAft>
                <a:spcPts val="0"/>
              </a:spcAft>
              <a:buSzPts val="1800"/>
              <a:buChar char="■"/>
              <a:defRPr sz="1800"/>
            </a:lvl6pPr>
            <a:lvl7pPr indent="-342900" lvl="6" marL="3200400" rtl="0">
              <a:spcBef>
                <a:spcPts val="0"/>
              </a:spcBef>
              <a:spcAft>
                <a:spcPts val="0"/>
              </a:spcAft>
              <a:buSzPts val="1800"/>
              <a:buChar char="●"/>
              <a:defRPr sz="1800"/>
            </a:lvl7pPr>
            <a:lvl8pPr indent="-342900" lvl="7" marL="3657600" rtl="0">
              <a:spcBef>
                <a:spcPts val="0"/>
              </a:spcBef>
              <a:spcAft>
                <a:spcPts val="0"/>
              </a:spcAft>
              <a:buSzPts val="1800"/>
              <a:buChar char="○"/>
              <a:defRPr sz="1800"/>
            </a:lvl8pPr>
            <a:lvl9pPr indent="-342900" lvl="8" marL="4114800" rtl="0">
              <a:spcBef>
                <a:spcPts val="0"/>
              </a:spcBef>
              <a:spcAft>
                <a:spcPts val="0"/>
              </a:spcAft>
              <a:buSzPts val="1800"/>
              <a:buChar char="■"/>
              <a:defRPr sz="18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7" name="Shape 27"/>
        <p:cNvGrpSpPr/>
        <p:nvPr/>
      </p:nvGrpSpPr>
      <p:grpSpPr>
        <a:xfrm>
          <a:off x="0" y="0"/>
          <a:ext cx="0" cy="0"/>
          <a:chOff x="0" y="0"/>
          <a:chExt cx="0" cy="0"/>
        </a:xfrm>
      </p:grpSpPr>
      <p:sp>
        <p:nvSpPr>
          <p:cNvPr id="28" name="Google Shape;28;p5"/>
          <p:cNvSpPr txBox="1"/>
          <p:nvPr>
            <p:ph type="title"/>
          </p:nvPr>
        </p:nvSpPr>
        <p:spPr>
          <a:xfrm>
            <a:off x="457200" y="274638"/>
            <a:ext cx="8229600" cy="11430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SzPts val="3600"/>
              <a:buNone/>
              <a:defRPr>
                <a:solidFill>
                  <a:schemeClr val="dk1"/>
                </a:solidFill>
              </a:defRPr>
            </a:lvl1pPr>
            <a:lvl2pPr lvl="1" rtl="0">
              <a:spcBef>
                <a:spcPts val="0"/>
              </a:spcBef>
              <a:spcAft>
                <a:spcPts val="0"/>
              </a:spcAft>
              <a:buSzPts val="3600"/>
              <a:buNone/>
              <a:defRPr>
                <a:solidFill>
                  <a:schemeClr val="dk1"/>
                </a:solidFill>
              </a:defRPr>
            </a:lvl2pPr>
            <a:lvl3pPr lvl="2" rtl="0">
              <a:spcBef>
                <a:spcPts val="0"/>
              </a:spcBef>
              <a:spcAft>
                <a:spcPts val="0"/>
              </a:spcAft>
              <a:buSzPts val="3600"/>
              <a:buNone/>
              <a:defRPr>
                <a:solidFill>
                  <a:schemeClr val="dk1"/>
                </a:solidFill>
              </a:defRPr>
            </a:lvl3pPr>
            <a:lvl4pPr lvl="3" rtl="0">
              <a:spcBef>
                <a:spcPts val="0"/>
              </a:spcBef>
              <a:spcAft>
                <a:spcPts val="0"/>
              </a:spcAft>
              <a:buSzPts val="3600"/>
              <a:buNone/>
              <a:defRPr>
                <a:solidFill>
                  <a:schemeClr val="dk1"/>
                </a:solidFill>
              </a:defRPr>
            </a:lvl4pPr>
            <a:lvl5pPr lvl="4" rtl="0">
              <a:spcBef>
                <a:spcPts val="0"/>
              </a:spcBef>
              <a:spcAft>
                <a:spcPts val="0"/>
              </a:spcAft>
              <a:buSzPts val="3600"/>
              <a:buNone/>
              <a:defRPr>
                <a:solidFill>
                  <a:schemeClr val="dk1"/>
                </a:solidFill>
              </a:defRPr>
            </a:lvl5pPr>
            <a:lvl6pPr lvl="5" rtl="0">
              <a:spcBef>
                <a:spcPts val="0"/>
              </a:spcBef>
              <a:spcAft>
                <a:spcPts val="0"/>
              </a:spcAft>
              <a:buSzPts val="3600"/>
              <a:buNone/>
              <a:defRPr>
                <a:solidFill>
                  <a:schemeClr val="dk1"/>
                </a:solidFill>
              </a:defRPr>
            </a:lvl6pPr>
            <a:lvl7pPr lvl="6" rtl="0">
              <a:spcBef>
                <a:spcPts val="0"/>
              </a:spcBef>
              <a:spcAft>
                <a:spcPts val="0"/>
              </a:spcAft>
              <a:buSzPts val="3600"/>
              <a:buNone/>
              <a:defRPr>
                <a:solidFill>
                  <a:schemeClr val="dk1"/>
                </a:solidFill>
              </a:defRPr>
            </a:lvl7pPr>
            <a:lvl8pPr lvl="7" rtl="0">
              <a:spcBef>
                <a:spcPts val="0"/>
              </a:spcBef>
              <a:spcAft>
                <a:spcPts val="0"/>
              </a:spcAft>
              <a:buSzPts val="3600"/>
              <a:buNone/>
              <a:defRPr>
                <a:solidFill>
                  <a:schemeClr val="dk1"/>
                </a:solidFill>
              </a:defRPr>
            </a:lvl8pPr>
            <a:lvl9pPr lvl="8" rtl="0">
              <a:spcBef>
                <a:spcPts val="0"/>
              </a:spcBef>
              <a:spcAft>
                <a:spcPts val="0"/>
              </a:spcAft>
              <a:buSzPts val="3600"/>
              <a:buNone/>
              <a:defRPr>
                <a:solidFill>
                  <a:schemeClr val="dk1"/>
                </a:solidFill>
              </a:defRPr>
            </a:lvl9pPr>
          </a:lstStyle>
          <a:p/>
        </p:txBody>
      </p:sp>
      <p:sp>
        <p:nvSpPr>
          <p:cNvPr id="29" name="Google Shape;29;p5"/>
          <p:cNvSpPr/>
          <p:nvPr/>
        </p:nvSpPr>
        <p:spPr>
          <a:xfrm rot="-5400000">
            <a:off x="6281181" y="3995181"/>
            <a:ext cx="1205742" cy="4519897"/>
          </a:xfrm>
          <a:custGeom>
            <a:rect b="b" l="l" r="r" t="t"/>
            <a:pathLst>
              <a:path extrusionOk="0" h="4519897" w="1205742">
                <a:moveTo>
                  <a:pt x="924" y="0"/>
                </a:moveTo>
                <a:cubicBezTo>
                  <a:pt x="6351" y="1497993"/>
                  <a:pt x="-3772" y="3021904"/>
                  <a:pt x="1655" y="4519897"/>
                </a:cubicBezTo>
                <a:lnTo>
                  <a:pt x="831272" y="4518403"/>
                </a:lnTo>
                <a:lnTo>
                  <a:pt x="1205742" y="3850819"/>
                </a:lnTo>
                <a:lnTo>
                  <a:pt x="359114" y="3126246"/>
                </a:lnTo>
                <a:lnTo>
                  <a:pt x="880116" y="2173718"/>
                </a:lnTo>
                <a:lnTo>
                  <a:pt x="49768" y="1449145"/>
                </a:lnTo>
                <a:lnTo>
                  <a:pt x="562630" y="480334"/>
                </a:lnTo>
                <a:lnTo>
                  <a:pt x="924" y="0"/>
                </a:lnTo>
                <a:close/>
              </a:path>
            </a:pathLst>
          </a:custGeom>
          <a:solidFill>
            <a:schemeClr val="lt2"/>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30" name="Shape 30"/>
        <p:cNvGrpSpPr/>
        <p:nvPr/>
      </p:nvGrpSpPr>
      <p:grpSpPr>
        <a:xfrm>
          <a:off x="0" y="0"/>
          <a:ext cx="0" cy="0"/>
          <a:chOff x="0" y="0"/>
          <a:chExt cx="0" cy="0"/>
        </a:xfrm>
      </p:grpSpPr>
      <p:sp>
        <p:nvSpPr>
          <p:cNvPr id="31" name="Google Shape;31;p6"/>
          <p:cNvSpPr txBox="1"/>
          <p:nvPr>
            <p:ph idx="1" type="body"/>
          </p:nvPr>
        </p:nvSpPr>
        <p:spPr>
          <a:xfrm>
            <a:off x="457200" y="5875079"/>
            <a:ext cx="8229600" cy="692700"/>
          </a:xfrm>
          <a:prstGeom prst="rect">
            <a:avLst/>
          </a:prstGeom>
          <a:noFill/>
          <a:ln>
            <a:noFill/>
          </a:ln>
        </p:spPr>
        <p:txBody>
          <a:bodyPr anchorCtr="0" anchor="t" bIns="91425" lIns="91425" spcFirstLastPara="1" rIns="91425" wrap="square" tIns="91425">
            <a:noAutofit/>
          </a:bodyPr>
          <a:lstStyle>
            <a:lvl1pPr indent="-342900" lvl="0" marL="457200" rtl="0" algn="ctr">
              <a:lnSpc>
                <a:spcPct val="100000"/>
              </a:lnSpc>
              <a:spcBef>
                <a:spcPts val="0"/>
              </a:spcBef>
              <a:spcAft>
                <a:spcPts val="0"/>
              </a:spcAft>
              <a:buClr>
                <a:schemeClr val="dk1"/>
              </a:buClr>
              <a:buSzPts val="1800"/>
              <a:buFont typeface="Trebuchet MS"/>
              <a:buChar char="●"/>
              <a:defRPr b="1" sz="1800">
                <a:solidFill>
                  <a:schemeClr val="dk1"/>
                </a:solidFill>
              </a:defRPr>
            </a:lvl1pPr>
            <a:lvl2pPr indent="-342900" lvl="1" marL="914400" rtl="0" algn="ctr">
              <a:lnSpc>
                <a:spcPct val="100000"/>
              </a:lnSpc>
              <a:spcBef>
                <a:spcPts val="0"/>
              </a:spcBef>
              <a:spcAft>
                <a:spcPts val="0"/>
              </a:spcAft>
              <a:buClr>
                <a:schemeClr val="dk1"/>
              </a:buClr>
              <a:buSzPts val="1800"/>
              <a:buFont typeface="Trebuchet MS"/>
              <a:buChar char="○"/>
              <a:defRPr b="1" sz="1800">
                <a:solidFill>
                  <a:schemeClr val="dk1"/>
                </a:solidFill>
              </a:defRPr>
            </a:lvl2pPr>
            <a:lvl3pPr indent="-342900" lvl="2" marL="1371600" rtl="0" algn="ctr">
              <a:lnSpc>
                <a:spcPct val="100000"/>
              </a:lnSpc>
              <a:spcBef>
                <a:spcPts val="0"/>
              </a:spcBef>
              <a:spcAft>
                <a:spcPts val="0"/>
              </a:spcAft>
              <a:buClr>
                <a:schemeClr val="dk1"/>
              </a:buClr>
              <a:buSzPts val="1800"/>
              <a:buFont typeface="Trebuchet MS"/>
              <a:buChar char="■"/>
              <a:defRPr b="1" sz="1800">
                <a:solidFill>
                  <a:schemeClr val="dk1"/>
                </a:solidFill>
              </a:defRPr>
            </a:lvl3pPr>
            <a:lvl4pPr indent="-342900" lvl="3" marL="1828800" rtl="0" algn="ctr">
              <a:lnSpc>
                <a:spcPct val="100000"/>
              </a:lnSpc>
              <a:spcBef>
                <a:spcPts val="0"/>
              </a:spcBef>
              <a:spcAft>
                <a:spcPts val="0"/>
              </a:spcAft>
              <a:buClr>
                <a:schemeClr val="dk1"/>
              </a:buClr>
              <a:buSzPts val="1800"/>
              <a:buFont typeface="Trebuchet MS"/>
              <a:buChar char="●"/>
              <a:defRPr b="1" sz="1800">
                <a:solidFill>
                  <a:schemeClr val="dk1"/>
                </a:solidFill>
              </a:defRPr>
            </a:lvl4pPr>
            <a:lvl5pPr indent="-342900" lvl="4" marL="2286000" rtl="0" algn="ctr">
              <a:lnSpc>
                <a:spcPct val="100000"/>
              </a:lnSpc>
              <a:spcBef>
                <a:spcPts val="0"/>
              </a:spcBef>
              <a:spcAft>
                <a:spcPts val="0"/>
              </a:spcAft>
              <a:buClr>
                <a:schemeClr val="dk1"/>
              </a:buClr>
              <a:buSzPts val="1800"/>
              <a:buFont typeface="Trebuchet MS"/>
              <a:buChar char="○"/>
              <a:defRPr b="1" sz="1800">
                <a:solidFill>
                  <a:schemeClr val="dk1"/>
                </a:solidFill>
              </a:defRPr>
            </a:lvl5pPr>
            <a:lvl6pPr indent="-342900" lvl="5" marL="2743200" rtl="0" algn="ctr">
              <a:lnSpc>
                <a:spcPct val="100000"/>
              </a:lnSpc>
              <a:spcBef>
                <a:spcPts val="0"/>
              </a:spcBef>
              <a:spcAft>
                <a:spcPts val="0"/>
              </a:spcAft>
              <a:buClr>
                <a:schemeClr val="dk1"/>
              </a:buClr>
              <a:buSzPts val="1800"/>
              <a:buFont typeface="Trebuchet MS"/>
              <a:buChar char="■"/>
              <a:defRPr b="1" sz="1800">
                <a:solidFill>
                  <a:schemeClr val="dk1"/>
                </a:solidFill>
              </a:defRPr>
            </a:lvl6pPr>
            <a:lvl7pPr indent="-342900" lvl="6" marL="3200400" rtl="0" algn="ctr">
              <a:lnSpc>
                <a:spcPct val="100000"/>
              </a:lnSpc>
              <a:spcBef>
                <a:spcPts val="0"/>
              </a:spcBef>
              <a:spcAft>
                <a:spcPts val="0"/>
              </a:spcAft>
              <a:buClr>
                <a:schemeClr val="dk1"/>
              </a:buClr>
              <a:buSzPts val="1800"/>
              <a:buFont typeface="Trebuchet MS"/>
              <a:buChar char="●"/>
              <a:defRPr b="1" sz="1800">
                <a:solidFill>
                  <a:schemeClr val="dk1"/>
                </a:solidFill>
              </a:defRPr>
            </a:lvl7pPr>
            <a:lvl8pPr indent="-342900" lvl="7" marL="3657600" rtl="0" algn="ctr">
              <a:lnSpc>
                <a:spcPct val="100000"/>
              </a:lnSpc>
              <a:spcBef>
                <a:spcPts val="0"/>
              </a:spcBef>
              <a:spcAft>
                <a:spcPts val="0"/>
              </a:spcAft>
              <a:buClr>
                <a:schemeClr val="dk1"/>
              </a:buClr>
              <a:buSzPts val="1800"/>
              <a:buFont typeface="Trebuchet MS"/>
              <a:buChar char="○"/>
              <a:defRPr b="1" sz="1800">
                <a:solidFill>
                  <a:schemeClr val="dk1"/>
                </a:solidFill>
              </a:defRPr>
            </a:lvl8pPr>
            <a:lvl9pPr indent="-342900" lvl="8" marL="4114800" rtl="0" algn="ctr">
              <a:lnSpc>
                <a:spcPct val="100000"/>
              </a:lnSpc>
              <a:spcBef>
                <a:spcPts val="0"/>
              </a:spcBef>
              <a:spcAft>
                <a:spcPts val="0"/>
              </a:spcAft>
              <a:buClr>
                <a:schemeClr val="dk1"/>
              </a:buClr>
              <a:buSzPts val="1800"/>
              <a:buFont typeface="Trebuchet MS"/>
              <a:buChar char="■"/>
              <a:defRPr b="1" sz="1800">
                <a:solidFill>
                  <a:schemeClr val="dk1"/>
                </a:solidFill>
              </a:defRPr>
            </a:lvl9pPr>
          </a:lstStyle>
          <a:p/>
        </p:txBody>
      </p:sp>
      <p:sp>
        <p:nvSpPr>
          <p:cNvPr id="32" name="Google Shape;32;p6"/>
          <p:cNvSpPr/>
          <p:nvPr/>
        </p:nvSpPr>
        <p:spPr>
          <a:xfrm rot="10800000">
            <a:off x="7938258" y="0"/>
            <a:ext cx="1205742" cy="4519897"/>
          </a:xfrm>
          <a:custGeom>
            <a:rect b="b" l="l" r="r" t="t"/>
            <a:pathLst>
              <a:path extrusionOk="0" h="4519897" w="1205742">
                <a:moveTo>
                  <a:pt x="924" y="0"/>
                </a:moveTo>
                <a:cubicBezTo>
                  <a:pt x="6351" y="1497993"/>
                  <a:pt x="-3772" y="3021904"/>
                  <a:pt x="1655" y="4519897"/>
                </a:cubicBezTo>
                <a:lnTo>
                  <a:pt x="831272" y="4518403"/>
                </a:lnTo>
                <a:lnTo>
                  <a:pt x="1205742" y="3850819"/>
                </a:lnTo>
                <a:lnTo>
                  <a:pt x="359114" y="3126246"/>
                </a:lnTo>
                <a:lnTo>
                  <a:pt x="880116" y="2173718"/>
                </a:lnTo>
                <a:lnTo>
                  <a:pt x="49768" y="1449145"/>
                </a:lnTo>
                <a:lnTo>
                  <a:pt x="562630" y="480334"/>
                </a:lnTo>
                <a:lnTo>
                  <a:pt x="924" y="0"/>
                </a:lnTo>
                <a:close/>
              </a:path>
            </a:pathLst>
          </a:custGeom>
          <a:solidFill>
            <a:schemeClr val="lt2"/>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33" name="Google Shape;33;p6"/>
          <p:cNvSpPr/>
          <p:nvPr/>
        </p:nvSpPr>
        <p:spPr>
          <a:xfrm rot="5400000">
            <a:off x="1657077" y="-1657078"/>
            <a:ext cx="1205742" cy="4519897"/>
          </a:xfrm>
          <a:custGeom>
            <a:rect b="b" l="l" r="r" t="t"/>
            <a:pathLst>
              <a:path extrusionOk="0" h="4519897" w="1205742">
                <a:moveTo>
                  <a:pt x="924" y="0"/>
                </a:moveTo>
                <a:cubicBezTo>
                  <a:pt x="6351" y="1497993"/>
                  <a:pt x="-3772" y="3021904"/>
                  <a:pt x="1655" y="4519897"/>
                </a:cubicBezTo>
                <a:lnTo>
                  <a:pt x="831272" y="4518403"/>
                </a:lnTo>
                <a:lnTo>
                  <a:pt x="1205742" y="3850819"/>
                </a:lnTo>
                <a:lnTo>
                  <a:pt x="359114" y="3126246"/>
                </a:lnTo>
                <a:lnTo>
                  <a:pt x="880116" y="2173718"/>
                </a:lnTo>
                <a:lnTo>
                  <a:pt x="49768" y="1449145"/>
                </a:lnTo>
                <a:lnTo>
                  <a:pt x="562630" y="480334"/>
                </a:lnTo>
                <a:lnTo>
                  <a:pt x="924" y="0"/>
                </a:lnTo>
                <a:close/>
              </a:path>
            </a:pathLst>
          </a:custGeom>
          <a:solidFill>
            <a:schemeClr val="lt2"/>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34" name="Shape 34"/>
        <p:cNvGrpSpPr/>
        <p:nvPr/>
      </p:nvGrpSpPr>
      <p:grpSpPr>
        <a:xfrm>
          <a:off x="0" y="0"/>
          <a:ext cx="0" cy="0"/>
          <a:chOff x="0" y="0"/>
          <a:chExt cx="0" cy="0"/>
        </a:xfrm>
      </p:grpSpPr>
      <p:sp>
        <p:nvSpPr>
          <p:cNvPr id="35" name="Google Shape;35;p7"/>
          <p:cNvSpPr/>
          <p:nvPr/>
        </p:nvSpPr>
        <p:spPr>
          <a:xfrm rot="-5400000">
            <a:off x="6281181" y="3995181"/>
            <a:ext cx="1205742" cy="4519897"/>
          </a:xfrm>
          <a:custGeom>
            <a:rect b="b" l="l" r="r" t="t"/>
            <a:pathLst>
              <a:path extrusionOk="0" h="4519897" w="1205742">
                <a:moveTo>
                  <a:pt x="924" y="0"/>
                </a:moveTo>
                <a:cubicBezTo>
                  <a:pt x="6351" y="1497993"/>
                  <a:pt x="-3772" y="3021904"/>
                  <a:pt x="1655" y="4519897"/>
                </a:cubicBezTo>
                <a:lnTo>
                  <a:pt x="831272" y="4518403"/>
                </a:lnTo>
                <a:lnTo>
                  <a:pt x="1205742" y="3850819"/>
                </a:lnTo>
                <a:lnTo>
                  <a:pt x="359114" y="3126246"/>
                </a:lnTo>
                <a:lnTo>
                  <a:pt x="880116" y="2173718"/>
                </a:lnTo>
                <a:lnTo>
                  <a:pt x="49768" y="1449145"/>
                </a:lnTo>
                <a:lnTo>
                  <a:pt x="562630" y="480334"/>
                </a:lnTo>
                <a:lnTo>
                  <a:pt x="924" y="0"/>
                </a:lnTo>
                <a:close/>
              </a:path>
            </a:pathLst>
          </a:custGeom>
          <a:solidFill>
            <a:schemeClr val="lt2"/>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BJECT" type="obj">
  <p:cSld name="OBJECT">
    <p:spTree>
      <p:nvGrpSpPr>
        <p:cNvPr id="36" name="Shape 36"/>
        <p:cNvGrpSpPr/>
        <p:nvPr/>
      </p:nvGrpSpPr>
      <p:grpSpPr>
        <a:xfrm>
          <a:off x="0" y="0"/>
          <a:ext cx="0" cy="0"/>
          <a:chOff x="0" y="0"/>
          <a:chExt cx="0" cy="0"/>
        </a:xfrm>
      </p:grpSpPr>
      <p:sp>
        <p:nvSpPr>
          <p:cNvPr id="37" name="Google Shape;37;p8"/>
          <p:cNvSpPr txBox="1"/>
          <p:nvPr>
            <p:ph type="title"/>
          </p:nvPr>
        </p:nvSpPr>
        <p:spPr>
          <a:xfrm>
            <a:off x="457200" y="274637"/>
            <a:ext cx="7467600" cy="1143000"/>
          </a:xfrm>
          <a:prstGeom prst="rect">
            <a:avLst/>
          </a:prstGeom>
          <a:noFill/>
          <a:ln>
            <a:noFill/>
          </a:ln>
        </p:spPr>
        <p:txBody>
          <a:bodyPr anchorCtr="0" anchor="t" bIns="91425" lIns="91425" spcFirstLastPara="1" rIns="91425" wrap="square" tIns="91425">
            <a:noAutofit/>
          </a:bodyPr>
          <a:lstStyle>
            <a:lvl1pPr lvl="0" rtl="0" algn="l">
              <a:spcBef>
                <a:spcPts val="0"/>
              </a:spcBef>
              <a:spcAft>
                <a:spcPts val="0"/>
              </a:spcAft>
              <a:buSzPts val="3600"/>
              <a:buNone/>
              <a:defRPr sz="3000" cap="small">
                <a:solidFill>
                  <a:schemeClr val="dk2"/>
                </a:solidFill>
              </a:defRPr>
            </a:lvl1pPr>
            <a:lvl2pPr lvl="1" rtl="0" algn="l">
              <a:spcBef>
                <a:spcPts val="0"/>
              </a:spcBef>
              <a:spcAft>
                <a:spcPts val="0"/>
              </a:spcAft>
              <a:buSzPts val="3600"/>
              <a:buNone/>
              <a:defRPr sz="3000">
                <a:solidFill>
                  <a:schemeClr val="dk2"/>
                </a:solidFill>
              </a:defRPr>
            </a:lvl2pPr>
            <a:lvl3pPr lvl="2" rtl="0" algn="l">
              <a:spcBef>
                <a:spcPts val="0"/>
              </a:spcBef>
              <a:spcAft>
                <a:spcPts val="0"/>
              </a:spcAft>
              <a:buSzPts val="3600"/>
              <a:buNone/>
              <a:defRPr sz="3000">
                <a:solidFill>
                  <a:schemeClr val="dk2"/>
                </a:solidFill>
              </a:defRPr>
            </a:lvl3pPr>
            <a:lvl4pPr lvl="3" rtl="0" algn="l">
              <a:spcBef>
                <a:spcPts val="0"/>
              </a:spcBef>
              <a:spcAft>
                <a:spcPts val="0"/>
              </a:spcAft>
              <a:buSzPts val="3600"/>
              <a:buNone/>
              <a:defRPr sz="3000">
                <a:solidFill>
                  <a:schemeClr val="dk2"/>
                </a:solidFill>
              </a:defRPr>
            </a:lvl4pPr>
            <a:lvl5pPr lvl="4" rtl="0" algn="l">
              <a:spcBef>
                <a:spcPts val="0"/>
              </a:spcBef>
              <a:spcAft>
                <a:spcPts val="0"/>
              </a:spcAft>
              <a:buSzPts val="3600"/>
              <a:buNone/>
              <a:defRPr sz="3000">
                <a:solidFill>
                  <a:schemeClr val="dk2"/>
                </a:solidFill>
              </a:defRPr>
            </a:lvl5pPr>
            <a:lvl6pPr lvl="5" marL="457200" rtl="0" algn="l">
              <a:spcBef>
                <a:spcPts val="0"/>
              </a:spcBef>
              <a:spcAft>
                <a:spcPts val="0"/>
              </a:spcAft>
              <a:buSzPts val="3600"/>
              <a:buNone/>
              <a:defRPr sz="3000">
                <a:solidFill>
                  <a:schemeClr val="dk2"/>
                </a:solidFill>
              </a:defRPr>
            </a:lvl6pPr>
            <a:lvl7pPr lvl="6" marL="914400" rtl="0" algn="l">
              <a:spcBef>
                <a:spcPts val="0"/>
              </a:spcBef>
              <a:spcAft>
                <a:spcPts val="0"/>
              </a:spcAft>
              <a:buSzPts val="3600"/>
              <a:buNone/>
              <a:defRPr sz="3000">
                <a:solidFill>
                  <a:schemeClr val="dk2"/>
                </a:solidFill>
              </a:defRPr>
            </a:lvl7pPr>
            <a:lvl8pPr lvl="7" marL="1371600" rtl="0" algn="l">
              <a:spcBef>
                <a:spcPts val="0"/>
              </a:spcBef>
              <a:spcAft>
                <a:spcPts val="0"/>
              </a:spcAft>
              <a:buSzPts val="3600"/>
              <a:buNone/>
              <a:defRPr sz="3000">
                <a:solidFill>
                  <a:schemeClr val="dk2"/>
                </a:solidFill>
              </a:defRPr>
            </a:lvl8pPr>
            <a:lvl9pPr lvl="8" marL="1828800" rtl="0" algn="l">
              <a:spcBef>
                <a:spcPts val="0"/>
              </a:spcBef>
              <a:spcAft>
                <a:spcPts val="0"/>
              </a:spcAft>
              <a:buSzPts val="3600"/>
              <a:buNone/>
              <a:defRPr sz="3000">
                <a:solidFill>
                  <a:schemeClr val="dk2"/>
                </a:solidFill>
              </a:defRPr>
            </a:lvl9pPr>
          </a:lstStyle>
          <a:p/>
        </p:txBody>
      </p:sp>
      <p:sp>
        <p:nvSpPr>
          <p:cNvPr id="38" name="Google Shape;38;p8"/>
          <p:cNvSpPr txBox="1"/>
          <p:nvPr>
            <p:ph idx="1" type="body"/>
          </p:nvPr>
        </p:nvSpPr>
        <p:spPr>
          <a:xfrm>
            <a:off x="457200" y="1600200"/>
            <a:ext cx="7467600" cy="4873752"/>
          </a:xfrm>
          <a:prstGeom prst="rect">
            <a:avLst/>
          </a:prstGeom>
          <a:noFill/>
          <a:ln>
            <a:noFill/>
          </a:ln>
        </p:spPr>
        <p:txBody>
          <a:bodyPr anchorCtr="0" anchor="t" bIns="91425" lIns="91425" spcFirstLastPara="1" rIns="91425" wrap="square" tIns="91425">
            <a:noAutofit/>
          </a:bodyPr>
          <a:lstStyle>
            <a:lvl1pPr indent="-419100" lvl="0" marL="457200" rtl="0" algn="l">
              <a:spcBef>
                <a:spcPts val="600"/>
              </a:spcBef>
              <a:spcAft>
                <a:spcPts val="0"/>
              </a:spcAft>
              <a:buClr>
                <a:schemeClr val="accent1"/>
              </a:buClr>
              <a:buSzPts val="3000"/>
              <a:buChar char="●"/>
              <a:defRPr sz="2400">
                <a:solidFill>
                  <a:schemeClr val="dk1"/>
                </a:solidFill>
              </a:defRPr>
            </a:lvl1pPr>
            <a:lvl2pPr indent="-381000" lvl="1" marL="914400" rtl="0" algn="l">
              <a:spcBef>
                <a:spcPts val="0"/>
              </a:spcBef>
              <a:spcAft>
                <a:spcPts val="0"/>
              </a:spcAft>
              <a:buClr>
                <a:schemeClr val="accent1"/>
              </a:buClr>
              <a:buSzPts val="2400"/>
              <a:buChar char="●"/>
              <a:defRPr sz="2100">
                <a:solidFill>
                  <a:schemeClr val="dk1"/>
                </a:solidFill>
              </a:defRPr>
            </a:lvl2pPr>
            <a:lvl3pPr indent="-381000" lvl="2" marL="1371600" rtl="0" algn="l">
              <a:spcBef>
                <a:spcPts val="0"/>
              </a:spcBef>
              <a:spcAft>
                <a:spcPts val="0"/>
              </a:spcAft>
              <a:buClr>
                <a:srgbClr val="E0752F"/>
              </a:buClr>
              <a:buSzPts val="2400"/>
              <a:buChar char="●"/>
              <a:defRPr sz="2400">
                <a:solidFill>
                  <a:schemeClr val="dk1"/>
                </a:solidFill>
              </a:defRPr>
            </a:lvl3pPr>
            <a:lvl4pPr indent="-342900" lvl="3" marL="1828800" rtl="0" algn="l">
              <a:spcBef>
                <a:spcPts val="0"/>
              </a:spcBef>
              <a:spcAft>
                <a:spcPts val="0"/>
              </a:spcAft>
              <a:buClr>
                <a:srgbClr val="FEC3AE"/>
              </a:buClr>
              <a:buSzPts val="1800"/>
              <a:buChar char="●"/>
              <a:defRPr sz="2000">
                <a:solidFill>
                  <a:schemeClr val="dk1"/>
                </a:solidFill>
              </a:defRPr>
            </a:lvl4pPr>
            <a:lvl5pPr indent="-342900" lvl="4" marL="2286000" rtl="0" algn="l">
              <a:spcBef>
                <a:spcPts val="0"/>
              </a:spcBef>
              <a:spcAft>
                <a:spcPts val="0"/>
              </a:spcAft>
              <a:buClr>
                <a:srgbClr val="BDCAE9"/>
              </a:buClr>
              <a:buSzPts val="1800"/>
              <a:buChar char="●"/>
              <a:defRPr sz="1600">
                <a:solidFill>
                  <a:schemeClr val="dk1"/>
                </a:solidFill>
              </a:defRPr>
            </a:lvl5pPr>
            <a:lvl6pPr indent="-342900" lvl="5" marL="2743200" rtl="0" algn="l">
              <a:spcBef>
                <a:spcPts val="0"/>
              </a:spcBef>
              <a:spcAft>
                <a:spcPts val="0"/>
              </a:spcAft>
              <a:buClr>
                <a:schemeClr val="accent1"/>
              </a:buClr>
              <a:buSzPts val="1800"/>
              <a:buChar char="●"/>
              <a:defRPr sz="1600">
                <a:solidFill>
                  <a:schemeClr val="dk2"/>
                </a:solidFill>
              </a:defRPr>
            </a:lvl6pPr>
            <a:lvl7pPr indent="-342900" lvl="6" marL="3200400" rtl="0" algn="l">
              <a:spcBef>
                <a:spcPts val="0"/>
              </a:spcBef>
              <a:spcAft>
                <a:spcPts val="0"/>
              </a:spcAft>
              <a:buClr>
                <a:srgbClr val="FED6BB"/>
              </a:buClr>
              <a:buSzPts val="1800"/>
              <a:buChar char="●"/>
              <a:defRPr sz="1400">
                <a:solidFill>
                  <a:schemeClr val="dk2"/>
                </a:solidFill>
              </a:defRPr>
            </a:lvl7pPr>
            <a:lvl8pPr indent="-342900" lvl="7" marL="3657600" rtl="0" algn="l">
              <a:spcBef>
                <a:spcPts val="0"/>
              </a:spcBef>
              <a:spcAft>
                <a:spcPts val="0"/>
              </a:spcAft>
              <a:buClr>
                <a:schemeClr val="accent2"/>
              </a:buClr>
              <a:buSzPts val="1800"/>
              <a:buChar char="●"/>
              <a:defRPr sz="1400" cap="small">
                <a:solidFill>
                  <a:schemeClr val="dk2"/>
                </a:solidFill>
              </a:defRPr>
            </a:lvl8pPr>
            <a:lvl9pPr indent="-342900" lvl="8" marL="4114800" rtl="0" algn="l">
              <a:spcBef>
                <a:spcPts val="0"/>
              </a:spcBef>
              <a:spcAft>
                <a:spcPts val="0"/>
              </a:spcAft>
              <a:buClr>
                <a:srgbClr val="E07630"/>
              </a:buClr>
              <a:buSzPts val="1800"/>
              <a:buChar char="●"/>
              <a:defRPr sz="1400">
                <a:solidFill>
                  <a:schemeClr val="dk2"/>
                </a:solidFil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ABLE" type="tbl">
  <p:cSld name="TABLE">
    <p:spTree>
      <p:nvGrpSpPr>
        <p:cNvPr id="39" name="Shape 39"/>
        <p:cNvGrpSpPr/>
        <p:nvPr/>
      </p:nvGrpSpPr>
      <p:grpSpPr>
        <a:xfrm>
          <a:off x="0" y="0"/>
          <a:ext cx="0" cy="0"/>
          <a:chOff x="0" y="0"/>
          <a:chExt cx="0" cy="0"/>
        </a:xfrm>
      </p:grpSpPr>
      <p:sp>
        <p:nvSpPr>
          <p:cNvPr id="40" name="Google Shape;40;p9"/>
          <p:cNvSpPr txBox="1"/>
          <p:nvPr>
            <p:ph type="title"/>
          </p:nvPr>
        </p:nvSpPr>
        <p:spPr>
          <a:xfrm>
            <a:off x="609600" y="381000"/>
            <a:ext cx="7772400" cy="990600"/>
          </a:xfrm>
          <a:prstGeom prst="rect">
            <a:avLst/>
          </a:prstGeom>
          <a:noFill/>
          <a:ln>
            <a:noFill/>
          </a:ln>
        </p:spPr>
        <p:txBody>
          <a:bodyPr anchorCtr="0" anchor="t" bIns="91425" lIns="91425" spcFirstLastPara="1" rIns="91425" wrap="square" tIns="91425">
            <a:noAutofit/>
          </a:bodyPr>
          <a:lstStyle>
            <a:lvl1pPr lvl="0" rtl="0" algn="l">
              <a:spcBef>
                <a:spcPts val="0"/>
              </a:spcBef>
              <a:spcAft>
                <a:spcPts val="0"/>
              </a:spcAft>
              <a:buSzPts val="3600"/>
              <a:buNone/>
              <a:defRPr sz="3000" cap="small">
                <a:solidFill>
                  <a:schemeClr val="dk2"/>
                </a:solidFill>
              </a:defRPr>
            </a:lvl1pPr>
            <a:lvl2pPr lvl="1" rtl="0" algn="l">
              <a:spcBef>
                <a:spcPts val="0"/>
              </a:spcBef>
              <a:spcAft>
                <a:spcPts val="0"/>
              </a:spcAft>
              <a:buSzPts val="3600"/>
              <a:buNone/>
              <a:defRPr sz="3000">
                <a:solidFill>
                  <a:schemeClr val="dk2"/>
                </a:solidFill>
              </a:defRPr>
            </a:lvl2pPr>
            <a:lvl3pPr lvl="2" rtl="0" algn="l">
              <a:spcBef>
                <a:spcPts val="0"/>
              </a:spcBef>
              <a:spcAft>
                <a:spcPts val="0"/>
              </a:spcAft>
              <a:buSzPts val="3600"/>
              <a:buNone/>
              <a:defRPr sz="3000">
                <a:solidFill>
                  <a:schemeClr val="dk2"/>
                </a:solidFill>
              </a:defRPr>
            </a:lvl3pPr>
            <a:lvl4pPr lvl="3" rtl="0" algn="l">
              <a:spcBef>
                <a:spcPts val="0"/>
              </a:spcBef>
              <a:spcAft>
                <a:spcPts val="0"/>
              </a:spcAft>
              <a:buSzPts val="3600"/>
              <a:buNone/>
              <a:defRPr sz="3000">
                <a:solidFill>
                  <a:schemeClr val="dk2"/>
                </a:solidFill>
              </a:defRPr>
            </a:lvl4pPr>
            <a:lvl5pPr lvl="4" rtl="0" algn="l">
              <a:spcBef>
                <a:spcPts val="0"/>
              </a:spcBef>
              <a:spcAft>
                <a:spcPts val="0"/>
              </a:spcAft>
              <a:buSzPts val="3600"/>
              <a:buNone/>
              <a:defRPr sz="3000">
                <a:solidFill>
                  <a:schemeClr val="dk2"/>
                </a:solidFill>
              </a:defRPr>
            </a:lvl5pPr>
            <a:lvl6pPr lvl="5" marL="457200" rtl="0" algn="l">
              <a:spcBef>
                <a:spcPts val="0"/>
              </a:spcBef>
              <a:spcAft>
                <a:spcPts val="0"/>
              </a:spcAft>
              <a:buSzPts val="3600"/>
              <a:buNone/>
              <a:defRPr sz="3000">
                <a:solidFill>
                  <a:schemeClr val="dk2"/>
                </a:solidFill>
              </a:defRPr>
            </a:lvl6pPr>
            <a:lvl7pPr lvl="6" marL="914400" rtl="0" algn="l">
              <a:spcBef>
                <a:spcPts val="0"/>
              </a:spcBef>
              <a:spcAft>
                <a:spcPts val="0"/>
              </a:spcAft>
              <a:buSzPts val="3600"/>
              <a:buNone/>
              <a:defRPr sz="3000">
                <a:solidFill>
                  <a:schemeClr val="dk2"/>
                </a:solidFill>
              </a:defRPr>
            </a:lvl7pPr>
            <a:lvl8pPr lvl="7" marL="1371600" rtl="0" algn="l">
              <a:spcBef>
                <a:spcPts val="0"/>
              </a:spcBef>
              <a:spcAft>
                <a:spcPts val="0"/>
              </a:spcAft>
              <a:buSzPts val="3600"/>
              <a:buNone/>
              <a:defRPr sz="3000">
                <a:solidFill>
                  <a:schemeClr val="dk2"/>
                </a:solidFill>
              </a:defRPr>
            </a:lvl8pPr>
            <a:lvl9pPr lvl="8" marL="1828800" rtl="0" algn="l">
              <a:spcBef>
                <a:spcPts val="0"/>
              </a:spcBef>
              <a:spcAft>
                <a:spcPts val="0"/>
              </a:spcAft>
              <a:buSzPts val="3600"/>
              <a:buNone/>
              <a:defRPr sz="3000">
                <a:solidFill>
                  <a:schemeClr val="dk2"/>
                </a:solidFil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_1">
  <p:cSld name="BLANK_1">
    <p:spTree>
      <p:nvGrpSpPr>
        <p:cNvPr id="41" name="Shape 41"/>
        <p:cNvGrpSpPr/>
        <p:nvPr/>
      </p:nvGrpSpPr>
      <p:grpSpPr>
        <a:xfrm>
          <a:off x="0" y="0"/>
          <a:ext cx="0" cy="0"/>
          <a:chOff x="0" y="0"/>
          <a:chExt cx="0" cy="0"/>
        </a:xfrm>
      </p:grpSpPr>
      <p:sp>
        <p:nvSpPr>
          <p:cNvPr id="42" name="Google Shape;42;p10"/>
          <p:cNvSpPr/>
          <p:nvPr>
            <p:ph idx="2" type="tbl"/>
          </p:nvPr>
        </p:nvSpPr>
        <p:spPr>
          <a:xfrm>
            <a:off x="685800" y="1752600"/>
            <a:ext cx="7772400" cy="4191000"/>
          </a:xfrm>
          <a:prstGeom prst="rect">
            <a:avLst/>
          </a:prstGeom>
          <a:noFill/>
          <a:ln>
            <a:noFill/>
          </a:ln>
        </p:spPr>
        <p:txBody>
          <a:bodyPr anchorCtr="0" anchor="t" bIns="91425" lIns="91425" spcFirstLastPara="1" rIns="91425" wrap="square" tIns="91425">
            <a:noAutofit/>
          </a:bodyPr>
          <a:lstStyle>
            <a:lvl1pPr indent="-88900" lvl="0" marL="0" marR="0" rtl="0" algn="l">
              <a:spcBef>
                <a:spcPts val="0"/>
              </a:spcBef>
              <a:spcAft>
                <a:spcPts val="0"/>
              </a:spcAft>
              <a:buSzPts val="1400"/>
              <a:buChar char="●"/>
              <a:defRPr b="0" i="0" sz="1800" u="none" cap="none" strike="noStrike">
                <a:solidFill>
                  <a:schemeClr val="dk1"/>
                </a:solidFill>
                <a:latin typeface="Arial"/>
                <a:ea typeface="Arial"/>
                <a:cs typeface="Arial"/>
                <a:sym typeface="Arial"/>
              </a:defRPr>
            </a:lvl1pPr>
            <a:lvl2pPr indent="-88900" lvl="1" marL="457200" marR="0" rtl="0" algn="l">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indent="-88900" lvl="2" marL="914400" marR="0" rtl="0" algn="l">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indent="-88900" lvl="3" marL="1371600" marR="0" rtl="0" algn="l">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indent="-88900" lvl="4" marL="1828800" marR="0" rtl="0" algn="l">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indent="-88900" lvl="5" marL="2286000" marR="0" rtl="0" algn="l">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indent="-88900" lvl="6" marL="2743200" marR="0" rtl="0" algn="l">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indent="-88900" lvl="7" marL="3200400" marR="0" rtl="0" algn="l">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indent="-88900" lvl="8" marL="3657600" marR="0" rtl="0" algn="l">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43" name="Google Shape;43;p10"/>
          <p:cNvSpPr txBox="1"/>
          <p:nvPr>
            <p:ph type="title"/>
          </p:nvPr>
        </p:nvSpPr>
        <p:spPr>
          <a:xfrm>
            <a:off x="457200" y="274637"/>
            <a:ext cx="7467600" cy="1143000"/>
          </a:xfrm>
          <a:prstGeom prst="rect">
            <a:avLst/>
          </a:prstGeom>
          <a:noFill/>
          <a:ln>
            <a:noFill/>
          </a:ln>
        </p:spPr>
        <p:txBody>
          <a:bodyPr anchorCtr="0" anchor="b" bIns="91425" lIns="91425" spcFirstLastPara="1" rIns="91425" wrap="square" tIns="91425">
            <a:noAutofit/>
          </a:bodyPr>
          <a:lstStyle>
            <a:lvl1pPr lvl="0" rtl="0" algn="l">
              <a:spcBef>
                <a:spcPts val="0"/>
              </a:spcBef>
              <a:spcAft>
                <a:spcPts val="0"/>
              </a:spcAft>
              <a:buSzPts val="3600"/>
              <a:buNone/>
              <a:defRPr sz="3000" cap="small">
                <a:solidFill>
                  <a:schemeClr val="dk2"/>
                </a:solidFill>
              </a:defRPr>
            </a:lvl1pPr>
            <a:lvl2pPr lvl="1" rtl="0" algn="l">
              <a:spcBef>
                <a:spcPts val="0"/>
              </a:spcBef>
              <a:spcAft>
                <a:spcPts val="0"/>
              </a:spcAft>
              <a:buSzPts val="3600"/>
              <a:buNone/>
              <a:defRPr sz="3000">
                <a:solidFill>
                  <a:schemeClr val="dk2"/>
                </a:solidFill>
              </a:defRPr>
            </a:lvl2pPr>
            <a:lvl3pPr lvl="2" rtl="0" algn="l">
              <a:spcBef>
                <a:spcPts val="0"/>
              </a:spcBef>
              <a:spcAft>
                <a:spcPts val="0"/>
              </a:spcAft>
              <a:buSzPts val="3600"/>
              <a:buNone/>
              <a:defRPr sz="3000">
                <a:solidFill>
                  <a:schemeClr val="dk2"/>
                </a:solidFill>
              </a:defRPr>
            </a:lvl3pPr>
            <a:lvl4pPr lvl="3" rtl="0" algn="l">
              <a:spcBef>
                <a:spcPts val="0"/>
              </a:spcBef>
              <a:spcAft>
                <a:spcPts val="0"/>
              </a:spcAft>
              <a:buSzPts val="3600"/>
              <a:buNone/>
              <a:defRPr sz="3000">
                <a:solidFill>
                  <a:schemeClr val="dk2"/>
                </a:solidFill>
              </a:defRPr>
            </a:lvl4pPr>
            <a:lvl5pPr lvl="4" rtl="0" algn="l">
              <a:spcBef>
                <a:spcPts val="0"/>
              </a:spcBef>
              <a:spcAft>
                <a:spcPts val="0"/>
              </a:spcAft>
              <a:buSzPts val="3600"/>
              <a:buNone/>
              <a:defRPr sz="3000">
                <a:solidFill>
                  <a:schemeClr val="dk2"/>
                </a:solidFill>
              </a:defRPr>
            </a:lvl5pPr>
            <a:lvl6pPr lvl="5" marL="457200" rtl="0" algn="l">
              <a:spcBef>
                <a:spcPts val="0"/>
              </a:spcBef>
              <a:spcAft>
                <a:spcPts val="0"/>
              </a:spcAft>
              <a:buSzPts val="3600"/>
              <a:buNone/>
              <a:defRPr sz="3000">
                <a:solidFill>
                  <a:schemeClr val="dk2"/>
                </a:solidFill>
              </a:defRPr>
            </a:lvl6pPr>
            <a:lvl7pPr lvl="6" marL="914400" rtl="0" algn="l">
              <a:spcBef>
                <a:spcPts val="0"/>
              </a:spcBef>
              <a:spcAft>
                <a:spcPts val="0"/>
              </a:spcAft>
              <a:buSzPts val="3600"/>
              <a:buNone/>
              <a:defRPr sz="3000">
                <a:solidFill>
                  <a:schemeClr val="dk2"/>
                </a:solidFill>
              </a:defRPr>
            </a:lvl7pPr>
            <a:lvl8pPr lvl="7" marL="1371600" rtl="0" algn="l">
              <a:spcBef>
                <a:spcPts val="0"/>
              </a:spcBef>
              <a:spcAft>
                <a:spcPts val="0"/>
              </a:spcAft>
              <a:buSzPts val="3600"/>
              <a:buNone/>
              <a:defRPr sz="3000">
                <a:solidFill>
                  <a:schemeClr val="dk2"/>
                </a:solidFill>
              </a:defRPr>
            </a:lvl8pPr>
            <a:lvl9pPr lvl="8" marL="1828800" rtl="0" algn="l">
              <a:spcBef>
                <a:spcPts val="0"/>
              </a:spcBef>
              <a:spcAft>
                <a:spcPts val="0"/>
              </a:spcAft>
              <a:buSzPts val="3600"/>
              <a:buNone/>
              <a:defRPr sz="3000">
                <a:solidFill>
                  <a:schemeClr val="dk2"/>
                </a:solidFill>
              </a:defRPr>
            </a:lvl9pPr>
          </a:lstStyle>
          <a:p/>
        </p:txBody>
      </p:sp>
      <p:sp>
        <p:nvSpPr>
          <p:cNvPr id="44" name="Google Shape;44;p10"/>
          <p:cNvSpPr txBox="1"/>
          <p:nvPr>
            <p:ph idx="1" type="body"/>
          </p:nvPr>
        </p:nvSpPr>
        <p:spPr>
          <a:xfrm>
            <a:off x="457200" y="1600200"/>
            <a:ext cx="7467600" cy="4873625"/>
          </a:xfrm>
          <a:prstGeom prst="rect">
            <a:avLst/>
          </a:prstGeom>
          <a:noFill/>
          <a:ln>
            <a:noFill/>
          </a:ln>
        </p:spPr>
        <p:txBody>
          <a:bodyPr anchorCtr="0" anchor="t" bIns="91425" lIns="91425" spcFirstLastPara="1" rIns="91425" wrap="square" tIns="91425">
            <a:noAutofit/>
          </a:bodyPr>
          <a:lstStyle>
            <a:lvl1pPr indent="-419100" lvl="0" marL="457200" rtl="0" algn="l">
              <a:spcBef>
                <a:spcPts val="600"/>
              </a:spcBef>
              <a:spcAft>
                <a:spcPts val="0"/>
              </a:spcAft>
              <a:buClr>
                <a:schemeClr val="accent1"/>
              </a:buClr>
              <a:buSzPts val="3000"/>
              <a:buChar char="●"/>
              <a:defRPr sz="2400">
                <a:solidFill>
                  <a:schemeClr val="dk1"/>
                </a:solidFill>
              </a:defRPr>
            </a:lvl1pPr>
            <a:lvl2pPr indent="-381000" lvl="1" marL="914400" rtl="0" algn="l">
              <a:spcBef>
                <a:spcPts val="0"/>
              </a:spcBef>
              <a:spcAft>
                <a:spcPts val="0"/>
              </a:spcAft>
              <a:buClr>
                <a:schemeClr val="accent1"/>
              </a:buClr>
              <a:buSzPts val="2400"/>
              <a:buChar char="●"/>
              <a:defRPr sz="2100">
                <a:solidFill>
                  <a:schemeClr val="dk1"/>
                </a:solidFill>
              </a:defRPr>
            </a:lvl2pPr>
            <a:lvl3pPr indent="-381000" lvl="2" marL="1371600" rtl="0" algn="l">
              <a:spcBef>
                <a:spcPts val="0"/>
              </a:spcBef>
              <a:spcAft>
                <a:spcPts val="0"/>
              </a:spcAft>
              <a:buClr>
                <a:srgbClr val="E0752F"/>
              </a:buClr>
              <a:buSzPts val="2400"/>
              <a:buChar char="●"/>
              <a:defRPr sz="2400">
                <a:solidFill>
                  <a:schemeClr val="dk1"/>
                </a:solidFill>
              </a:defRPr>
            </a:lvl3pPr>
            <a:lvl4pPr indent="-342900" lvl="3" marL="1828800" rtl="0" algn="l">
              <a:spcBef>
                <a:spcPts val="0"/>
              </a:spcBef>
              <a:spcAft>
                <a:spcPts val="0"/>
              </a:spcAft>
              <a:buClr>
                <a:srgbClr val="FEC3AE"/>
              </a:buClr>
              <a:buSzPts val="1800"/>
              <a:buChar char="●"/>
              <a:defRPr sz="2000">
                <a:solidFill>
                  <a:schemeClr val="dk1"/>
                </a:solidFill>
              </a:defRPr>
            </a:lvl4pPr>
            <a:lvl5pPr indent="-342900" lvl="4" marL="2286000" rtl="0" algn="l">
              <a:spcBef>
                <a:spcPts val="0"/>
              </a:spcBef>
              <a:spcAft>
                <a:spcPts val="0"/>
              </a:spcAft>
              <a:buClr>
                <a:srgbClr val="BDCAE9"/>
              </a:buClr>
              <a:buSzPts val="1800"/>
              <a:buChar char="●"/>
              <a:defRPr sz="1600">
                <a:solidFill>
                  <a:schemeClr val="dk1"/>
                </a:solidFill>
              </a:defRPr>
            </a:lvl5pPr>
            <a:lvl6pPr indent="-342900" lvl="5" marL="2743200" rtl="0" algn="l">
              <a:spcBef>
                <a:spcPts val="0"/>
              </a:spcBef>
              <a:spcAft>
                <a:spcPts val="0"/>
              </a:spcAft>
              <a:buClr>
                <a:schemeClr val="accent1"/>
              </a:buClr>
              <a:buSzPts val="1800"/>
              <a:buChar char="●"/>
              <a:defRPr sz="1600">
                <a:solidFill>
                  <a:schemeClr val="dk2"/>
                </a:solidFill>
              </a:defRPr>
            </a:lvl6pPr>
            <a:lvl7pPr indent="-342900" lvl="6" marL="3200400" rtl="0" algn="l">
              <a:spcBef>
                <a:spcPts val="0"/>
              </a:spcBef>
              <a:spcAft>
                <a:spcPts val="0"/>
              </a:spcAft>
              <a:buClr>
                <a:srgbClr val="FED6BB"/>
              </a:buClr>
              <a:buSzPts val="1800"/>
              <a:buChar char="●"/>
              <a:defRPr sz="1400">
                <a:solidFill>
                  <a:schemeClr val="dk2"/>
                </a:solidFill>
              </a:defRPr>
            </a:lvl7pPr>
            <a:lvl8pPr indent="-342900" lvl="7" marL="3657600" rtl="0" algn="l">
              <a:spcBef>
                <a:spcPts val="0"/>
              </a:spcBef>
              <a:spcAft>
                <a:spcPts val="0"/>
              </a:spcAft>
              <a:buClr>
                <a:schemeClr val="accent2"/>
              </a:buClr>
              <a:buSzPts val="1800"/>
              <a:buChar char="●"/>
              <a:defRPr sz="1400" cap="small">
                <a:solidFill>
                  <a:schemeClr val="dk2"/>
                </a:solidFill>
              </a:defRPr>
            </a:lvl8pPr>
            <a:lvl9pPr indent="-342900" lvl="8" marL="4114800" rtl="0" algn="l">
              <a:spcBef>
                <a:spcPts val="0"/>
              </a:spcBef>
              <a:spcAft>
                <a:spcPts val="0"/>
              </a:spcAft>
              <a:buClr>
                <a:srgbClr val="E07630"/>
              </a:buClr>
              <a:buSzPts val="1800"/>
              <a:buChar char="●"/>
              <a:defRPr sz="1400">
                <a:solidFill>
                  <a:schemeClr val="dk2"/>
                </a:solidFill>
              </a:defRPr>
            </a:lvl9pPr>
          </a:lstStyle>
          <a:p/>
        </p:txBody>
      </p:sp>
      <p:sp>
        <p:nvSpPr>
          <p:cNvPr id="45" name="Google Shape;45;p10"/>
          <p:cNvSpPr txBox="1"/>
          <p:nvPr>
            <p:ph idx="10" type="dt"/>
          </p:nvPr>
        </p:nvSpPr>
        <p:spPr>
          <a:xfrm>
            <a:off x="685800" y="6477000"/>
            <a:ext cx="1905000" cy="457200"/>
          </a:xfrm>
          <a:prstGeom prst="rect">
            <a:avLst/>
          </a:prstGeom>
          <a:noFill/>
          <a:ln>
            <a:noFill/>
          </a:ln>
        </p:spPr>
        <p:txBody>
          <a:bodyPr anchorCtr="0" anchor="ctr" bIns="91425" lIns="91425" spcFirstLastPara="1" rIns="91425" wrap="square" tIns="91425">
            <a:noAutofit/>
          </a:bodyPr>
          <a:lstStyle>
            <a:lvl1pPr indent="-88900" lvl="0" marL="0" marR="0" rtl="0" algn="r">
              <a:spcBef>
                <a:spcPts val="0"/>
              </a:spcBef>
              <a:spcAft>
                <a:spcPts val="0"/>
              </a:spcAft>
              <a:buSzPts val="1400"/>
              <a:buChar char="●"/>
              <a:defRPr b="0" i="0" sz="1200" u="none" cap="none" strike="noStrike">
                <a:solidFill>
                  <a:schemeClr val="dk2"/>
                </a:solidFill>
                <a:latin typeface="Arial"/>
                <a:ea typeface="Arial"/>
                <a:cs typeface="Arial"/>
                <a:sym typeface="Arial"/>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46" name="Google Shape;46;p10"/>
          <p:cNvSpPr txBox="1"/>
          <p:nvPr>
            <p:ph idx="11" type="ftr"/>
          </p:nvPr>
        </p:nvSpPr>
        <p:spPr>
          <a:xfrm>
            <a:off x="2590800" y="6434137"/>
            <a:ext cx="3657600" cy="457200"/>
          </a:xfrm>
          <a:prstGeom prst="rect">
            <a:avLst/>
          </a:prstGeom>
          <a:noFill/>
          <a:ln>
            <a:noFill/>
          </a:ln>
        </p:spPr>
        <p:txBody>
          <a:bodyPr anchorCtr="0" anchor="ctr" bIns="91425" lIns="91425" spcFirstLastPara="1" rIns="91425" wrap="square" tIns="91425">
            <a:noAutofit/>
          </a:bodyPr>
          <a:lstStyle>
            <a:lvl1pPr indent="-88900" lvl="0" marL="0" marR="0" rtl="0" algn="l">
              <a:spcBef>
                <a:spcPts val="0"/>
              </a:spcBef>
              <a:spcAft>
                <a:spcPts val="0"/>
              </a:spcAft>
              <a:buSzPts val="1400"/>
              <a:buChar char="●"/>
              <a:defRPr b="0" i="0" sz="1200" u="none" cap="none" strike="noStrike">
                <a:solidFill>
                  <a:schemeClr val="dk2"/>
                </a:solidFill>
                <a:latin typeface="Arial"/>
                <a:ea typeface="Arial"/>
                <a:cs typeface="Arial"/>
                <a:sym typeface="Arial"/>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theme" Target="../theme/theme2.xml"/><Relationship Id="rId10" Type="http://schemas.openxmlformats.org/officeDocument/2006/relationships/slideLayout" Target="../slideLayouts/slideLayout10.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5" name="Shape 5"/>
        <p:cNvGrpSpPr/>
        <p:nvPr/>
      </p:nvGrpSpPr>
      <p:grpSpPr>
        <a:xfrm>
          <a:off x="0" y="0"/>
          <a:ext cx="0" cy="0"/>
          <a:chOff x="0" y="0"/>
          <a:chExt cx="0" cy="0"/>
        </a:xfrm>
      </p:grpSpPr>
      <p:sp>
        <p:nvSpPr>
          <p:cNvPr id="6" name="Google Shape;6;p1"/>
          <p:cNvSpPr/>
          <p:nvPr/>
        </p:nvSpPr>
        <p:spPr>
          <a:xfrm>
            <a:off x="0" y="2338103"/>
            <a:ext cx="1205742" cy="4519897"/>
          </a:xfrm>
          <a:custGeom>
            <a:rect b="b" l="l" r="r" t="t"/>
            <a:pathLst>
              <a:path extrusionOk="0" h="4519897" w="1205742">
                <a:moveTo>
                  <a:pt x="924" y="0"/>
                </a:moveTo>
                <a:cubicBezTo>
                  <a:pt x="6351" y="1497993"/>
                  <a:pt x="-3772" y="3021904"/>
                  <a:pt x="1655" y="4519897"/>
                </a:cubicBezTo>
                <a:lnTo>
                  <a:pt x="831272" y="4518403"/>
                </a:lnTo>
                <a:lnTo>
                  <a:pt x="1205742" y="3850819"/>
                </a:lnTo>
                <a:lnTo>
                  <a:pt x="359114" y="3126246"/>
                </a:lnTo>
                <a:lnTo>
                  <a:pt x="880116" y="2173718"/>
                </a:lnTo>
                <a:lnTo>
                  <a:pt x="49768" y="1449145"/>
                </a:lnTo>
                <a:lnTo>
                  <a:pt x="562630" y="480334"/>
                </a:lnTo>
                <a:lnTo>
                  <a:pt x="924" y="0"/>
                </a:lnTo>
                <a:close/>
              </a:path>
            </a:pathLst>
          </a:custGeom>
          <a:solidFill>
            <a:schemeClr val="lt2"/>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7" name="Google Shape;7;p1"/>
          <p:cNvSpPr txBox="1"/>
          <p:nvPr>
            <p:ph type="title"/>
          </p:nvPr>
        </p:nvSpPr>
        <p:spPr>
          <a:xfrm>
            <a:off x="457200" y="274638"/>
            <a:ext cx="8229600" cy="1143000"/>
          </a:xfrm>
          <a:prstGeom prst="rect">
            <a:avLst/>
          </a:prstGeom>
          <a:noFill/>
          <a:ln>
            <a:noFill/>
          </a:ln>
        </p:spPr>
        <p:txBody>
          <a:bodyPr anchorCtr="0" anchor="b" bIns="91425" lIns="91425" spcFirstLastPara="1" rIns="91425" wrap="square" tIns="91425">
            <a:noAutofit/>
          </a:bodyPr>
          <a:lstStyle>
            <a:lvl1pPr lvl="0" rtl="0" algn="l">
              <a:spcBef>
                <a:spcPts val="0"/>
              </a:spcBef>
              <a:spcAft>
                <a:spcPts val="0"/>
              </a:spcAft>
              <a:buClr>
                <a:schemeClr val="dk1"/>
              </a:buClr>
              <a:buSzPts val="3600"/>
              <a:buFont typeface="Trebuchet MS"/>
              <a:buNone/>
              <a:defRPr b="1" i="0" sz="3600" u="none" cap="none" strike="noStrike">
                <a:solidFill>
                  <a:schemeClr val="dk1"/>
                </a:solidFill>
                <a:latin typeface="Trebuchet MS"/>
                <a:ea typeface="Trebuchet MS"/>
                <a:cs typeface="Trebuchet MS"/>
                <a:sym typeface="Trebuchet MS"/>
              </a:defRPr>
            </a:lvl1pPr>
            <a:lvl2pPr lvl="1" rtl="0" algn="l">
              <a:spcBef>
                <a:spcPts val="0"/>
              </a:spcBef>
              <a:spcAft>
                <a:spcPts val="0"/>
              </a:spcAft>
              <a:buClr>
                <a:schemeClr val="dk1"/>
              </a:buClr>
              <a:buSzPts val="3600"/>
              <a:buFont typeface="Trebuchet MS"/>
              <a:buNone/>
              <a:defRPr b="1" i="0" sz="3600" u="none" cap="none" strike="noStrike">
                <a:solidFill>
                  <a:schemeClr val="dk1"/>
                </a:solidFill>
                <a:latin typeface="Trebuchet MS"/>
                <a:ea typeface="Trebuchet MS"/>
                <a:cs typeface="Trebuchet MS"/>
                <a:sym typeface="Trebuchet MS"/>
              </a:defRPr>
            </a:lvl2pPr>
            <a:lvl3pPr lvl="2" rtl="0" algn="l">
              <a:spcBef>
                <a:spcPts val="0"/>
              </a:spcBef>
              <a:spcAft>
                <a:spcPts val="0"/>
              </a:spcAft>
              <a:buClr>
                <a:schemeClr val="dk1"/>
              </a:buClr>
              <a:buSzPts val="3600"/>
              <a:buFont typeface="Trebuchet MS"/>
              <a:buNone/>
              <a:defRPr b="1" i="0" sz="3600" u="none" cap="none" strike="noStrike">
                <a:solidFill>
                  <a:schemeClr val="dk1"/>
                </a:solidFill>
                <a:latin typeface="Trebuchet MS"/>
                <a:ea typeface="Trebuchet MS"/>
                <a:cs typeface="Trebuchet MS"/>
                <a:sym typeface="Trebuchet MS"/>
              </a:defRPr>
            </a:lvl3pPr>
            <a:lvl4pPr lvl="3" rtl="0" algn="l">
              <a:spcBef>
                <a:spcPts val="0"/>
              </a:spcBef>
              <a:spcAft>
                <a:spcPts val="0"/>
              </a:spcAft>
              <a:buClr>
                <a:schemeClr val="dk1"/>
              </a:buClr>
              <a:buSzPts val="3600"/>
              <a:buFont typeface="Trebuchet MS"/>
              <a:buNone/>
              <a:defRPr b="1" i="0" sz="3600" u="none" cap="none" strike="noStrike">
                <a:solidFill>
                  <a:schemeClr val="dk1"/>
                </a:solidFill>
                <a:latin typeface="Trebuchet MS"/>
                <a:ea typeface="Trebuchet MS"/>
                <a:cs typeface="Trebuchet MS"/>
                <a:sym typeface="Trebuchet MS"/>
              </a:defRPr>
            </a:lvl4pPr>
            <a:lvl5pPr lvl="4" rtl="0" algn="l">
              <a:spcBef>
                <a:spcPts val="0"/>
              </a:spcBef>
              <a:spcAft>
                <a:spcPts val="0"/>
              </a:spcAft>
              <a:buClr>
                <a:schemeClr val="dk1"/>
              </a:buClr>
              <a:buSzPts val="3600"/>
              <a:buFont typeface="Trebuchet MS"/>
              <a:buNone/>
              <a:defRPr b="1" i="0" sz="3600" u="none" cap="none" strike="noStrike">
                <a:solidFill>
                  <a:schemeClr val="dk1"/>
                </a:solidFill>
                <a:latin typeface="Trebuchet MS"/>
                <a:ea typeface="Trebuchet MS"/>
                <a:cs typeface="Trebuchet MS"/>
                <a:sym typeface="Trebuchet MS"/>
              </a:defRPr>
            </a:lvl5pPr>
            <a:lvl6pPr lvl="5" rtl="0" algn="l">
              <a:spcBef>
                <a:spcPts val="0"/>
              </a:spcBef>
              <a:spcAft>
                <a:spcPts val="0"/>
              </a:spcAft>
              <a:buClr>
                <a:schemeClr val="dk1"/>
              </a:buClr>
              <a:buSzPts val="3600"/>
              <a:buFont typeface="Trebuchet MS"/>
              <a:buNone/>
              <a:defRPr b="1" i="0" sz="3600" u="none" cap="none" strike="noStrike">
                <a:solidFill>
                  <a:schemeClr val="dk1"/>
                </a:solidFill>
                <a:latin typeface="Trebuchet MS"/>
                <a:ea typeface="Trebuchet MS"/>
                <a:cs typeface="Trebuchet MS"/>
                <a:sym typeface="Trebuchet MS"/>
              </a:defRPr>
            </a:lvl6pPr>
            <a:lvl7pPr lvl="6" rtl="0" algn="l">
              <a:spcBef>
                <a:spcPts val="0"/>
              </a:spcBef>
              <a:spcAft>
                <a:spcPts val="0"/>
              </a:spcAft>
              <a:buClr>
                <a:schemeClr val="dk1"/>
              </a:buClr>
              <a:buSzPts val="3600"/>
              <a:buFont typeface="Trebuchet MS"/>
              <a:buNone/>
              <a:defRPr b="1" i="0" sz="3600" u="none" cap="none" strike="noStrike">
                <a:solidFill>
                  <a:schemeClr val="dk1"/>
                </a:solidFill>
                <a:latin typeface="Trebuchet MS"/>
                <a:ea typeface="Trebuchet MS"/>
                <a:cs typeface="Trebuchet MS"/>
                <a:sym typeface="Trebuchet MS"/>
              </a:defRPr>
            </a:lvl7pPr>
            <a:lvl8pPr lvl="7" rtl="0" algn="l">
              <a:spcBef>
                <a:spcPts val="0"/>
              </a:spcBef>
              <a:spcAft>
                <a:spcPts val="0"/>
              </a:spcAft>
              <a:buClr>
                <a:schemeClr val="dk1"/>
              </a:buClr>
              <a:buSzPts val="3600"/>
              <a:buFont typeface="Trebuchet MS"/>
              <a:buNone/>
              <a:defRPr b="1" i="0" sz="3600" u="none" cap="none" strike="noStrike">
                <a:solidFill>
                  <a:schemeClr val="dk1"/>
                </a:solidFill>
                <a:latin typeface="Trebuchet MS"/>
                <a:ea typeface="Trebuchet MS"/>
                <a:cs typeface="Trebuchet MS"/>
                <a:sym typeface="Trebuchet MS"/>
              </a:defRPr>
            </a:lvl8pPr>
            <a:lvl9pPr lvl="8" rtl="0" algn="l">
              <a:spcBef>
                <a:spcPts val="0"/>
              </a:spcBef>
              <a:spcAft>
                <a:spcPts val="0"/>
              </a:spcAft>
              <a:buClr>
                <a:schemeClr val="dk1"/>
              </a:buClr>
              <a:buSzPts val="3600"/>
              <a:buFont typeface="Trebuchet MS"/>
              <a:buNone/>
              <a:defRPr b="1" i="0" sz="3600" u="none" cap="none" strike="noStrike">
                <a:solidFill>
                  <a:schemeClr val="dk1"/>
                </a:solidFill>
                <a:latin typeface="Trebuchet MS"/>
                <a:ea typeface="Trebuchet MS"/>
                <a:cs typeface="Trebuchet MS"/>
                <a:sym typeface="Trebuchet MS"/>
              </a:defRPr>
            </a:lvl9pPr>
          </a:lstStyle>
          <a:p/>
        </p:txBody>
      </p:sp>
      <p:sp>
        <p:nvSpPr>
          <p:cNvPr id="8" name="Google Shape;8;p1"/>
          <p:cNvSpPr txBox="1"/>
          <p:nvPr>
            <p:ph idx="1" type="body"/>
          </p:nvPr>
        </p:nvSpPr>
        <p:spPr>
          <a:xfrm>
            <a:off x="457200" y="1600200"/>
            <a:ext cx="8229600" cy="4967700"/>
          </a:xfrm>
          <a:prstGeom prst="rect">
            <a:avLst/>
          </a:prstGeom>
          <a:noFill/>
          <a:ln>
            <a:noFill/>
          </a:ln>
        </p:spPr>
        <p:txBody>
          <a:bodyPr anchorCtr="0" anchor="t" bIns="91425" lIns="91425" spcFirstLastPara="1" rIns="91425" wrap="square" tIns="91425">
            <a:noAutofit/>
          </a:bodyPr>
          <a:lstStyle>
            <a:lvl1pPr indent="-419100" lvl="0" marL="457200" rtl="0" algn="l">
              <a:spcBef>
                <a:spcPts val="600"/>
              </a:spcBef>
              <a:spcAft>
                <a:spcPts val="0"/>
              </a:spcAft>
              <a:buClr>
                <a:schemeClr val="dk2"/>
              </a:buClr>
              <a:buSzPts val="3000"/>
              <a:buFont typeface="Trebuchet MS"/>
              <a:buChar char="●"/>
              <a:defRPr b="0" i="0" sz="3000" u="none" cap="none" strike="noStrike">
                <a:solidFill>
                  <a:schemeClr val="dk2"/>
                </a:solidFill>
                <a:latin typeface="Trebuchet MS"/>
                <a:ea typeface="Trebuchet MS"/>
                <a:cs typeface="Trebuchet MS"/>
                <a:sym typeface="Trebuchet MS"/>
              </a:defRPr>
            </a:lvl1pPr>
            <a:lvl2pPr indent="-381000" lvl="1" marL="914400" rtl="0" algn="l">
              <a:spcBef>
                <a:spcPts val="0"/>
              </a:spcBef>
              <a:spcAft>
                <a:spcPts val="0"/>
              </a:spcAft>
              <a:buClr>
                <a:schemeClr val="dk2"/>
              </a:buClr>
              <a:buSzPts val="2400"/>
              <a:buFont typeface="Trebuchet MS"/>
              <a:buChar char="○"/>
              <a:defRPr b="0" i="0" sz="2400" u="none" cap="none" strike="noStrike">
                <a:solidFill>
                  <a:schemeClr val="dk2"/>
                </a:solidFill>
                <a:latin typeface="Trebuchet MS"/>
                <a:ea typeface="Trebuchet MS"/>
                <a:cs typeface="Trebuchet MS"/>
                <a:sym typeface="Trebuchet MS"/>
              </a:defRPr>
            </a:lvl2pPr>
            <a:lvl3pPr indent="-381000" lvl="2" marL="1371600" rtl="0" algn="l">
              <a:spcBef>
                <a:spcPts val="0"/>
              </a:spcBef>
              <a:spcAft>
                <a:spcPts val="0"/>
              </a:spcAft>
              <a:buClr>
                <a:schemeClr val="dk2"/>
              </a:buClr>
              <a:buSzPts val="2400"/>
              <a:buFont typeface="Trebuchet MS"/>
              <a:buChar char="■"/>
              <a:defRPr b="0" i="0" sz="2400" u="none" cap="none" strike="noStrike">
                <a:solidFill>
                  <a:schemeClr val="dk2"/>
                </a:solidFill>
                <a:latin typeface="Trebuchet MS"/>
                <a:ea typeface="Trebuchet MS"/>
                <a:cs typeface="Trebuchet MS"/>
                <a:sym typeface="Trebuchet MS"/>
              </a:defRPr>
            </a:lvl3pPr>
            <a:lvl4pPr indent="-342900" lvl="3" marL="1828800" rtl="0" algn="l">
              <a:spcBef>
                <a:spcPts val="0"/>
              </a:spcBef>
              <a:spcAft>
                <a:spcPts val="0"/>
              </a:spcAft>
              <a:buClr>
                <a:schemeClr val="dk2"/>
              </a:buClr>
              <a:buSzPts val="1800"/>
              <a:buFont typeface="Trebuchet MS"/>
              <a:buChar char="●"/>
              <a:defRPr b="0" i="0" sz="1800" u="none" cap="none" strike="noStrike">
                <a:solidFill>
                  <a:schemeClr val="dk2"/>
                </a:solidFill>
                <a:latin typeface="Trebuchet MS"/>
                <a:ea typeface="Trebuchet MS"/>
                <a:cs typeface="Trebuchet MS"/>
                <a:sym typeface="Trebuchet MS"/>
              </a:defRPr>
            </a:lvl4pPr>
            <a:lvl5pPr indent="-342900" lvl="4" marL="2286000" rtl="0" algn="l">
              <a:spcBef>
                <a:spcPts val="0"/>
              </a:spcBef>
              <a:spcAft>
                <a:spcPts val="0"/>
              </a:spcAft>
              <a:buClr>
                <a:schemeClr val="dk2"/>
              </a:buClr>
              <a:buSzPts val="1800"/>
              <a:buFont typeface="Trebuchet MS"/>
              <a:buChar char="○"/>
              <a:defRPr b="0" i="0" sz="1800" u="none" cap="none" strike="noStrike">
                <a:solidFill>
                  <a:schemeClr val="dk2"/>
                </a:solidFill>
                <a:latin typeface="Trebuchet MS"/>
                <a:ea typeface="Trebuchet MS"/>
                <a:cs typeface="Trebuchet MS"/>
                <a:sym typeface="Trebuchet MS"/>
              </a:defRPr>
            </a:lvl5pPr>
            <a:lvl6pPr indent="-342900" lvl="5" marL="2743200" rtl="0" algn="l">
              <a:spcBef>
                <a:spcPts val="0"/>
              </a:spcBef>
              <a:spcAft>
                <a:spcPts val="0"/>
              </a:spcAft>
              <a:buClr>
                <a:schemeClr val="dk2"/>
              </a:buClr>
              <a:buSzPts val="1800"/>
              <a:buFont typeface="Trebuchet MS"/>
              <a:buChar char="■"/>
              <a:defRPr b="0" i="0" sz="1800" u="none" cap="none" strike="noStrike">
                <a:solidFill>
                  <a:schemeClr val="dk2"/>
                </a:solidFill>
                <a:latin typeface="Trebuchet MS"/>
                <a:ea typeface="Trebuchet MS"/>
                <a:cs typeface="Trebuchet MS"/>
                <a:sym typeface="Trebuchet MS"/>
              </a:defRPr>
            </a:lvl6pPr>
            <a:lvl7pPr indent="-342900" lvl="6" marL="3200400" rtl="0" algn="l">
              <a:spcBef>
                <a:spcPts val="0"/>
              </a:spcBef>
              <a:spcAft>
                <a:spcPts val="0"/>
              </a:spcAft>
              <a:buClr>
                <a:schemeClr val="dk2"/>
              </a:buClr>
              <a:buSzPts val="1800"/>
              <a:buFont typeface="Trebuchet MS"/>
              <a:buChar char="●"/>
              <a:defRPr b="0" i="0" sz="1800" u="none" cap="none" strike="noStrike">
                <a:solidFill>
                  <a:schemeClr val="dk2"/>
                </a:solidFill>
                <a:latin typeface="Trebuchet MS"/>
                <a:ea typeface="Trebuchet MS"/>
                <a:cs typeface="Trebuchet MS"/>
                <a:sym typeface="Trebuchet MS"/>
              </a:defRPr>
            </a:lvl7pPr>
            <a:lvl8pPr indent="-342900" lvl="7" marL="3657600" rtl="0" algn="l">
              <a:spcBef>
                <a:spcPts val="0"/>
              </a:spcBef>
              <a:spcAft>
                <a:spcPts val="0"/>
              </a:spcAft>
              <a:buClr>
                <a:schemeClr val="dk2"/>
              </a:buClr>
              <a:buSzPts val="1800"/>
              <a:buFont typeface="Trebuchet MS"/>
              <a:buChar char="○"/>
              <a:defRPr b="0" i="0" sz="1800" u="none" cap="none" strike="noStrike">
                <a:solidFill>
                  <a:schemeClr val="dk2"/>
                </a:solidFill>
                <a:latin typeface="Trebuchet MS"/>
                <a:ea typeface="Trebuchet MS"/>
                <a:cs typeface="Trebuchet MS"/>
                <a:sym typeface="Trebuchet MS"/>
              </a:defRPr>
            </a:lvl8pPr>
            <a:lvl9pPr indent="-342900" lvl="8" marL="4114800" rtl="0" algn="l">
              <a:spcBef>
                <a:spcPts val="0"/>
              </a:spcBef>
              <a:spcAft>
                <a:spcPts val="0"/>
              </a:spcAft>
              <a:buClr>
                <a:schemeClr val="dk2"/>
              </a:buClr>
              <a:buSzPts val="1800"/>
              <a:buFont typeface="Trebuchet MS"/>
              <a:buChar char="■"/>
              <a:defRPr b="0" i="0" sz="1800" u="none" cap="none" strike="noStrike">
                <a:solidFill>
                  <a:schemeClr val="dk2"/>
                </a:solidFill>
                <a:latin typeface="Trebuchet MS"/>
                <a:ea typeface="Trebuchet MS"/>
                <a:cs typeface="Trebuchet MS"/>
                <a:sym typeface="Trebuchet MS"/>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image" Target="../media/image4.jpg"/><Relationship Id="rId4" Type="http://schemas.openxmlformats.org/officeDocument/2006/relationships/image" Target="../media/image5.jpg"/><Relationship Id="rId5" Type="http://schemas.openxmlformats.org/officeDocument/2006/relationships/image" Target="../media/image6.jpg"/><Relationship Id="rId6" Type="http://schemas.openxmlformats.org/officeDocument/2006/relationships/image" Target="../media/image8.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 Id="rId3" Type="http://schemas.openxmlformats.org/officeDocument/2006/relationships/image" Target="../media/image12.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 Id="rId3" Type="http://schemas.openxmlformats.org/officeDocument/2006/relationships/image" Target="../media/image14.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image" Target="../media/image13.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 Id="rId3" Type="http://schemas.openxmlformats.org/officeDocument/2006/relationships/image" Target="../media/image9.jpg"/><Relationship Id="rId4" Type="http://schemas.openxmlformats.org/officeDocument/2006/relationships/image" Target="../media/image10.jpg"/><Relationship Id="rId5" Type="http://schemas.openxmlformats.org/officeDocument/2006/relationships/image" Target="../media/image16.jpg"/><Relationship Id="rId6" Type="http://schemas.openxmlformats.org/officeDocument/2006/relationships/image" Target="../media/image11.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hyperlink" Target="https://www.youtube.com/watch?v=AP7hMdnNrH4" TargetMode="External"/><Relationship Id="rId4" Type="http://schemas.openxmlformats.org/officeDocument/2006/relationships/hyperlink" Target="https://www.youtube.com/watch?v=AP7hMdnNrH4" TargetMode="External"/><Relationship Id="rId5" Type="http://schemas.openxmlformats.org/officeDocument/2006/relationships/hyperlink" Target="https://www.youtube.com/watch?v=17BP9n6g1F0"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xml"/><Relationship Id="rId3" Type="http://schemas.openxmlformats.org/officeDocument/2006/relationships/image" Target="../media/image1.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hyperlink" Target="http://nebula.wsimg.com/a310728a2a7618f9d933a79c7c2728bf?AccessKeyId=10944972659F675BCC38&amp;disposition=0&amp;alloworigin=1" TargetMode="External"/><Relationship Id="rId4" Type="http://schemas.openxmlformats.org/officeDocument/2006/relationships/image" Target="../media/image15.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hyperlink" Target="http://www.who.int/water_sanitation_health/wastewater/gsuww/en/index.html"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hyperlink" Target="http://www.sswm.info/category/implementation-tools/reuse-and-recharge/hardware/reuse-blackwater-and-greywater-agricultu-2" TargetMode="External"/><Relationship Id="rId4" Type="http://schemas.openxmlformats.org/officeDocument/2006/relationships/hyperlink" Target="http://agritech.tnau.ac.in/org_farm/orgfarm_panchakavya.html"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3.xml"/><Relationship Id="rId3" Type="http://schemas.openxmlformats.org/officeDocument/2006/relationships/image" Target="../media/image19.jp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4.xml"/><Relationship Id="rId3" Type="http://schemas.openxmlformats.org/officeDocument/2006/relationships/image" Target="../media/image17.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5.xml"/><Relationship Id="rId3" Type="http://schemas.openxmlformats.org/officeDocument/2006/relationships/image" Target="../media/image18.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6.xml"/><Relationship Id="rId3" Type="http://schemas.openxmlformats.org/officeDocument/2006/relationships/hyperlink" Target="http://www.ecoparadigm.com/ecoparad/drupal-7.18/"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 Id="rId3"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xml"/><Relationship Id="rId3"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xml"/><Relationship Id="rId3"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 name="Shape 57"/>
        <p:cNvGrpSpPr/>
        <p:nvPr/>
      </p:nvGrpSpPr>
      <p:grpSpPr>
        <a:xfrm>
          <a:off x="0" y="0"/>
          <a:ext cx="0" cy="0"/>
          <a:chOff x="0" y="0"/>
          <a:chExt cx="0" cy="0"/>
        </a:xfrm>
      </p:grpSpPr>
      <p:sp>
        <p:nvSpPr>
          <p:cNvPr id="58" name="Google Shape;58;p12"/>
          <p:cNvSpPr txBox="1"/>
          <p:nvPr>
            <p:ph type="ctrTitle"/>
          </p:nvPr>
        </p:nvSpPr>
        <p:spPr>
          <a:xfrm>
            <a:off x="228600" y="995252"/>
            <a:ext cx="6558900" cy="1544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 Systems Approach to Waste Management</a:t>
            </a:r>
            <a:endParaRPr/>
          </a:p>
        </p:txBody>
      </p:sp>
      <p:sp>
        <p:nvSpPr>
          <p:cNvPr id="59" name="Google Shape;59;p12"/>
          <p:cNvSpPr txBox="1"/>
          <p:nvPr>
            <p:ph idx="1" type="subTitle"/>
          </p:nvPr>
        </p:nvSpPr>
        <p:spPr>
          <a:xfrm>
            <a:off x="685800" y="2648555"/>
            <a:ext cx="5258700" cy="103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Dr. Nikhil K. Kothurkar</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3" name="Shape 123"/>
        <p:cNvGrpSpPr/>
        <p:nvPr/>
      </p:nvGrpSpPr>
      <p:grpSpPr>
        <a:xfrm>
          <a:off x="0" y="0"/>
          <a:ext cx="0" cy="0"/>
          <a:chOff x="0" y="0"/>
          <a:chExt cx="0" cy="0"/>
        </a:xfrm>
      </p:grpSpPr>
      <p:sp>
        <p:nvSpPr>
          <p:cNvPr id="124" name="Google Shape;124;p21"/>
          <p:cNvSpPr txBox="1"/>
          <p:nvPr>
            <p:ph type="title"/>
          </p:nvPr>
        </p:nvSpPr>
        <p:spPr>
          <a:xfrm>
            <a:off x="457200" y="274637"/>
            <a:ext cx="7467600" cy="1143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21"/>
          <p:cNvSpPr txBox="1"/>
          <p:nvPr>
            <p:ph idx="1" type="body"/>
          </p:nvPr>
        </p:nvSpPr>
        <p:spPr>
          <a:xfrm>
            <a:off x="98400" y="1600200"/>
            <a:ext cx="8934000" cy="487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000" cap="small">
                <a:solidFill>
                  <a:schemeClr val="dk2"/>
                </a:solidFill>
              </a:rPr>
              <a:t>Waste Management Case Study: </a:t>
            </a:r>
            <a:endParaRPr b="1" sz="3000" cap="small">
              <a:solidFill>
                <a:schemeClr val="dk2"/>
              </a:solidFill>
            </a:endParaRPr>
          </a:p>
          <a:p>
            <a:pPr indent="0" lvl="0" marL="0" rtl="0" algn="l">
              <a:spcBef>
                <a:spcPts val="0"/>
              </a:spcBef>
              <a:spcAft>
                <a:spcPts val="0"/>
              </a:spcAft>
              <a:buNone/>
            </a:pPr>
            <a:r>
              <a:rPr b="1" lang="en" sz="3000" cap="small">
                <a:solidFill>
                  <a:schemeClr val="dk2"/>
                </a:solidFill>
              </a:rPr>
              <a:t>Amrita Vishwa Vidyapeetham Campus, Coimbatore</a:t>
            </a:r>
            <a:endParaRPr b="1" sz="3000" cap="small">
              <a:solidFill>
                <a:schemeClr val="dk2"/>
              </a:solidFill>
            </a:endParaRPr>
          </a:p>
          <a:p>
            <a:pPr indent="0" lvl="0" marL="0" rtl="0" algn="l">
              <a:spcBef>
                <a:spcPts val="0"/>
              </a:spcBef>
              <a:spcAft>
                <a:spcPts val="0"/>
              </a:spcAft>
              <a:buNone/>
            </a:pPr>
            <a:r>
              <a:t/>
            </a:r>
            <a:endParaRPr b="1" sz="3000" cap="small">
              <a:solidFill>
                <a:schemeClr val="dk2"/>
              </a:solidFill>
            </a:endParaRPr>
          </a:p>
          <a:p>
            <a:pPr indent="0" lvl="0" marL="0" rtl="0" algn="l">
              <a:spcBef>
                <a:spcPts val="0"/>
              </a:spcBef>
              <a:spcAft>
                <a:spcPts val="0"/>
              </a:spcAft>
              <a:buNone/>
            </a:pPr>
            <a:r>
              <a:t/>
            </a:r>
            <a:endParaRPr b="1" sz="3000" cap="small">
              <a:solidFill>
                <a:schemeClr val="dk2"/>
              </a:solidFill>
            </a:endParaRPr>
          </a:p>
          <a:p>
            <a:pPr indent="0" lvl="0" marL="0" rtl="0" algn="l">
              <a:spcBef>
                <a:spcPts val="0"/>
              </a:spcBef>
              <a:spcAft>
                <a:spcPts val="0"/>
              </a:spcAft>
              <a:buNone/>
            </a:pPr>
            <a:r>
              <a:t/>
            </a:r>
            <a:endParaRPr b="1" sz="3000" cap="small">
              <a:solidFill>
                <a:schemeClr val="dk2"/>
              </a:solidFill>
            </a:endParaRPr>
          </a:p>
          <a:p>
            <a:pPr indent="0" lvl="0" marL="0" rtl="0" algn="l">
              <a:spcBef>
                <a:spcPts val="0"/>
              </a:spcBef>
              <a:spcAft>
                <a:spcPts val="0"/>
              </a:spcAft>
              <a:buNone/>
            </a:pPr>
            <a:r>
              <a:t/>
            </a:r>
            <a:endParaRPr b="1" sz="3000" cap="small">
              <a:solidFill>
                <a:schemeClr val="dk2"/>
              </a:solidFill>
            </a:endParaRPr>
          </a:p>
          <a:p>
            <a:pPr indent="0" lvl="0" marL="0" rtl="0" algn="l">
              <a:spcBef>
                <a:spcPts val="0"/>
              </a:spcBef>
              <a:spcAft>
                <a:spcPts val="0"/>
              </a:spcAft>
              <a:buNone/>
            </a:pPr>
            <a:r>
              <a:t/>
            </a:r>
            <a:endParaRPr b="1" sz="3000" cap="small">
              <a:solidFill>
                <a:schemeClr val="dk2"/>
              </a:solidFill>
            </a:endParaRPr>
          </a:p>
          <a:p>
            <a:pPr indent="0" lvl="0" marL="0" rtl="0" algn="l">
              <a:spcBef>
                <a:spcPts val="0"/>
              </a:spcBef>
              <a:spcAft>
                <a:spcPts val="0"/>
              </a:spcAft>
              <a:buNone/>
            </a:pPr>
            <a:r>
              <a:t/>
            </a:r>
            <a:endParaRPr b="1" sz="3000" cap="small">
              <a:solidFill>
                <a:schemeClr val="dk2"/>
              </a:solidFill>
            </a:endParaRPr>
          </a:p>
          <a:p>
            <a:pPr indent="0" lvl="0" marL="0" rtl="0" algn="l">
              <a:spcBef>
                <a:spcPts val="0"/>
              </a:spcBef>
              <a:spcAft>
                <a:spcPts val="0"/>
              </a:spcAft>
              <a:buNone/>
            </a:pPr>
            <a:r>
              <a:rPr b="1" lang="en" sz="3000" cap="small">
                <a:solidFill>
                  <a:schemeClr val="dk2"/>
                </a:solidFill>
              </a:rPr>
              <a:t>Before 2008, campus waste was deposited by residents in the waste bins without segregation….</a:t>
            </a:r>
            <a:endParaRPr b="1" sz="3000" cap="small">
              <a:solidFill>
                <a:schemeClr val="dk2"/>
              </a:solidFill>
            </a:endParaRPr>
          </a:p>
          <a:p>
            <a:pPr indent="-209550" lvl="0" marL="273050" rtl="0" algn="l">
              <a:spcBef>
                <a:spcPts val="60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0" name="Shape 130"/>
        <p:cNvGrpSpPr/>
        <p:nvPr/>
      </p:nvGrpSpPr>
      <p:grpSpPr>
        <a:xfrm>
          <a:off x="0" y="0"/>
          <a:ext cx="0" cy="0"/>
          <a:chOff x="0" y="0"/>
          <a:chExt cx="0" cy="0"/>
        </a:xfrm>
      </p:grpSpPr>
      <p:sp>
        <p:nvSpPr>
          <p:cNvPr id="131" name="Google Shape;131;p22"/>
          <p:cNvSpPr txBox="1"/>
          <p:nvPr>
            <p:ph type="title"/>
          </p:nvPr>
        </p:nvSpPr>
        <p:spPr>
          <a:xfrm>
            <a:off x="457200" y="274637"/>
            <a:ext cx="7467600" cy="1143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a:p>
        </p:txBody>
      </p:sp>
      <p:sp>
        <p:nvSpPr>
          <p:cNvPr id="132" name="Google Shape;132;p22"/>
          <p:cNvSpPr txBox="1"/>
          <p:nvPr>
            <p:ph idx="1" type="body"/>
          </p:nvPr>
        </p:nvSpPr>
        <p:spPr>
          <a:xfrm>
            <a:off x="457200" y="1600200"/>
            <a:ext cx="7467600" cy="4873625"/>
          </a:xfrm>
          <a:prstGeom prst="rect">
            <a:avLst/>
          </a:prstGeom>
          <a:noFill/>
          <a:ln>
            <a:noFill/>
          </a:ln>
        </p:spPr>
        <p:txBody>
          <a:bodyPr anchorCtr="0" anchor="t" bIns="45700" lIns="91425" spcFirstLastPara="1" rIns="91425" wrap="square" tIns="45700">
            <a:noAutofit/>
          </a:bodyPr>
          <a:lstStyle/>
          <a:p>
            <a:pPr indent="-209550" lvl="0" marL="273050" rtl="0" algn="l">
              <a:spcBef>
                <a:spcPts val="600"/>
              </a:spcBef>
              <a:spcAft>
                <a:spcPts val="0"/>
              </a:spcAft>
              <a:buNone/>
            </a:pPr>
            <a:r>
              <a:t/>
            </a:r>
            <a:endParaRPr/>
          </a:p>
        </p:txBody>
      </p:sp>
      <p:pic>
        <p:nvPicPr>
          <p:cNvPr id="133" name="Google Shape;133;p22"/>
          <p:cNvPicPr preferRelativeResize="0"/>
          <p:nvPr/>
        </p:nvPicPr>
        <p:blipFill>
          <a:blip r:embed="rId3">
            <a:alphaModFix/>
          </a:blip>
          <a:stretch>
            <a:fillRect/>
          </a:stretch>
        </p:blipFill>
        <p:spPr>
          <a:xfrm>
            <a:off x="4648200" y="76200"/>
            <a:ext cx="4419600" cy="3200400"/>
          </a:xfrm>
          <a:prstGeom prst="rect">
            <a:avLst/>
          </a:prstGeom>
          <a:noFill/>
          <a:ln>
            <a:noFill/>
          </a:ln>
        </p:spPr>
      </p:pic>
      <p:pic>
        <p:nvPicPr>
          <p:cNvPr id="134" name="Google Shape;134;p22"/>
          <p:cNvPicPr preferRelativeResize="0"/>
          <p:nvPr/>
        </p:nvPicPr>
        <p:blipFill>
          <a:blip r:embed="rId4">
            <a:alphaModFix/>
          </a:blip>
          <a:stretch>
            <a:fillRect/>
          </a:stretch>
        </p:blipFill>
        <p:spPr>
          <a:xfrm>
            <a:off x="147637" y="3581400"/>
            <a:ext cx="4271962" cy="3205162"/>
          </a:xfrm>
          <a:prstGeom prst="rect">
            <a:avLst/>
          </a:prstGeom>
          <a:noFill/>
          <a:ln>
            <a:noFill/>
          </a:ln>
        </p:spPr>
      </p:pic>
      <p:pic>
        <p:nvPicPr>
          <p:cNvPr id="135" name="Google Shape;135;p22"/>
          <p:cNvPicPr preferRelativeResize="0"/>
          <p:nvPr/>
        </p:nvPicPr>
        <p:blipFill>
          <a:blip r:embed="rId5">
            <a:alphaModFix/>
          </a:blip>
          <a:stretch>
            <a:fillRect/>
          </a:stretch>
        </p:blipFill>
        <p:spPr>
          <a:xfrm>
            <a:off x="76200" y="76200"/>
            <a:ext cx="4267200" cy="3200400"/>
          </a:xfrm>
          <a:prstGeom prst="rect">
            <a:avLst/>
          </a:prstGeom>
          <a:noFill/>
          <a:ln>
            <a:noFill/>
          </a:ln>
        </p:spPr>
      </p:pic>
      <p:pic>
        <p:nvPicPr>
          <p:cNvPr id="136" name="Google Shape;136;p22"/>
          <p:cNvPicPr preferRelativeResize="0"/>
          <p:nvPr/>
        </p:nvPicPr>
        <p:blipFill>
          <a:blip r:embed="rId6">
            <a:alphaModFix/>
          </a:blip>
          <a:stretch>
            <a:fillRect/>
          </a:stretch>
        </p:blipFill>
        <p:spPr>
          <a:xfrm>
            <a:off x="4724400" y="3581400"/>
            <a:ext cx="4267200" cy="3200400"/>
          </a:xfrm>
          <a:prstGeom prst="rect">
            <a:avLst/>
          </a:prstGeom>
          <a:noFill/>
          <a:ln>
            <a:noFill/>
          </a:ln>
        </p:spPr>
      </p:pic>
      <p:sp>
        <p:nvSpPr>
          <p:cNvPr id="137" name="Google Shape;137;p22"/>
          <p:cNvSpPr txBox="1"/>
          <p:nvPr/>
        </p:nvSpPr>
        <p:spPr>
          <a:xfrm>
            <a:off x="0" y="3105150"/>
            <a:ext cx="9144000" cy="461962"/>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Font typeface="Arial"/>
              <a:buNone/>
            </a:pPr>
            <a:r>
              <a:rPr b="0" i="0" lang="en" sz="2400" u="none" cap="none" strike="noStrike">
                <a:solidFill>
                  <a:schemeClr val="dk1"/>
                </a:solidFill>
                <a:latin typeface="Arial"/>
                <a:ea typeface="Arial"/>
                <a:cs typeface="Arial"/>
                <a:sym typeface="Arial"/>
              </a:rPr>
              <a:t>Which recycler will accept soiled paper or plastic for recycling?</a:t>
            </a: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2" name="Shape 142"/>
        <p:cNvGrpSpPr/>
        <p:nvPr/>
      </p:nvGrpSpPr>
      <p:grpSpPr>
        <a:xfrm>
          <a:off x="0" y="0"/>
          <a:ext cx="0" cy="0"/>
          <a:chOff x="0" y="0"/>
          <a:chExt cx="0" cy="0"/>
        </a:xfrm>
      </p:grpSpPr>
      <p:sp>
        <p:nvSpPr>
          <p:cNvPr id="143" name="Google Shape;143;p23"/>
          <p:cNvSpPr txBox="1"/>
          <p:nvPr>
            <p:ph type="title"/>
          </p:nvPr>
        </p:nvSpPr>
        <p:spPr>
          <a:xfrm>
            <a:off x="304800" y="274637"/>
            <a:ext cx="8305800" cy="11430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Clr>
                <a:schemeClr val="dk2"/>
              </a:buClr>
              <a:buFont typeface="Arial"/>
              <a:buNone/>
            </a:pPr>
            <a:r>
              <a:rPr lang="en">
                <a:solidFill>
                  <a:srgbClr val="980000"/>
                </a:solidFill>
                <a:latin typeface="Arial"/>
                <a:ea typeface="Arial"/>
                <a:cs typeface="Arial"/>
                <a:sym typeface="Arial"/>
              </a:rPr>
              <a:t>Problems with Dumping of Mixed Wastes</a:t>
            </a:r>
            <a:endParaRPr i="0" sz="3000" u="none" cap="small" strike="noStrike">
              <a:solidFill>
                <a:srgbClr val="980000"/>
              </a:solidFill>
              <a:latin typeface="Arial"/>
              <a:ea typeface="Arial"/>
              <a:cs typeface="Arial"/>
              <a:sym typeface="Arial"/>
            </a:endParaRPr>
          </a:p>
        </p:txBody>
      </p:sp>
      <p:sp>
        <p:nvSpPr>
          <p:cNvPr id="144" name="Google Shape;144;p23"/>
          <p:cNvSpPr txBox="1"/>
          <p:nvPr>
            <p:ph idx="1" type="body"/>
          </p:nvPr>
        </p:nvSpPr>
        <p:spPr>
          <a:xfrm>
            <a:off x="228600" y="1501500"/>
            <a:ext cx="8382000" cy="4873500"/>
          </a:xfrm>
          <a:prstGeom prst="rect">
            <a:avLst/>
          </a:prstGeom>
          <a:noFill/>
          <a:ln>
            <a:noFill/>
          </a:ln>
        </p:spPr>
        <p:txBody>
          <a:bodyPr anchorCtr="0" anchor="t" bIns="45700" lIns="91425" spcFirstLastPara="1" rIns="91425" wrap="square" tIns="45700">
            <a:noAutofit/>
          </a:bodyPr>
          <a:lstStyle/>
          <a:p>
            <a:pPr indent="-419100" lvl="0" marL="457200" marR="0" rtl="0" algn="l">
              <a:spcBef>
                <a:spcPts val="600"/>
              </a:spcBef>
              <a:spcAft>
                <a:spcPts val="0"/>
              </a:spcAft>
              <a:buClr>
                <a:srgbClr val="000000"/>
              </a:buClr>
              <a:buSzPts val="3000"/>
              <a:buChar char="●"/>
            </a:pPr>
            <a:r>
              <a:rPr b="1" i="0" lang="en" sz="2800" u="none" cap="none" strike="noStrike">
                <a:solidFill>
                  <a:srgbClr val="000000"/>
                </a:solidFill>
                <a:latin typeface="Arial"/>
                <a:ea typeface="Arial"/>
                <a:cs typeface="Arial"/>
                <a:sym typeface="Arial"/>
              </a:rPr>
              <a:t>Health hazard</a:t>
            </a:r>
            <a:r>
              <a:rPr b="0" i="0" lang="en" sz="2800" u="none" cap="none" strike="noStrike">
                <a:solidFill>
                  <a:srgbClr val="000000"/>
                </a:solidFill>
                <a:latin typeface="Arial"/>
                <a:ea typeface="Arial"/>
                <a:cs typeface="Arial"/>
                <a:sym typeface="Arial"/>
              </a:rPr>
              <a:t> to </a:t>
            </a:r>
            <a:r>
              <a:rPr lang="en" sz="2800">
                <a:solidFill>
                  <a:srgbClr val="000000"/>
                </a:solidFill>
                <a:latin typeface="Arial"/>
                <a:ea typeface="Arial"/>
                <a:cs typeface="Arial"/>
                <a:sym typeface="Arial"/>
              </a:rPr>
              <a:t>waste pickers and sorters</a:t>
            </a:r>
            <a:r>
              <a:rPr b="0" i="0" lang="en" sz="2800" u="none" cap="none" strike="noStrike">
                <a:solidFill>
                  <a:srgbClr val="000000"/>
                </a:solidFill>
                <a:latin typeface="Arial"/>
                <a:ea typeface="Arial"/>
                <a:cs typeface="Arial"/>
                <a:sym typeface="Arial"/>
              </a:rPr>
              <a:t>: Bad odour and the risk of infection </a:t>
            </a:r>
            <a:endParaRPr b="0" i="0" sz="1800" u="none" cap="none" strike="noStrike">
              <a:solidFill>
                <a:srgbClr val="000000"/>
              </a:solidFill>
              <a:latin typeface="Arial"/>
              <a:ea typeface="Arial"/>
              <a:cs typeface="Arial"/>
              <a:sym typeface="Arial"/>
            </a:endParaRPr>
          </a:p>
          <a:p>
            <a:pPr indent="-419100" lvl="0" marL="457200" marR="0" rtl="0" algn="l">
              <a:spcBef>
                <a:spcPts val="0"/>
              </a:spcBef>
              <a:spcAft>
                <a:spcPts val="0"/>
              </a:spcAft>
              <a:buClr>
                <a:srgbClr val="000000"/>
              </a:buClr>
              <a:buSzPts val="3000"/>
              <a:buChar char="●"/>
            </a:pPr>
            <a:r>
              <a:rPr b="1" i="0" lang="en" sz="2800" u="none" cap="none" strike="noStrike">
                <a:solidFill>
                  <a:srgbClr val="000000"/>
                </a:solidFill>
                <a:latin typeface="Arial"/>
                <a:ea typeface="Arial"/>
                <a:cs typeface="Arial"/>
                <a:sym typeface="Arial"/>
              </a:rPr>
              <a:t>Socially Demeaning</a:t>
            </a:r>
            <a:r>
              <a:rPr b="0" i="0" lang="en" sz="2800" u="none" cap="none" strike="noStrike">
                <a:solidFill>
                  <a:srgbClr val="000000"/>
                </a:solidFill>
                <a:latin typeface="Arial"/>
                <a:ea typeface="Arial"/>
                <a:cs typeface="Arial"/>
                <a:sym typeface="Arial"/>
              </a:rPr>
              <a:t> and objectionable to </a:t>
            </a:r>
            <a:r>
              <a:rPr lang="en" sz="2800">
                <a:solidFill>
                  <a:srgbClr val="000000"/>
                </a:solidFill>
                <a:latin typeface="Arial"/>
                <a:ea typeface="Arial"/>
                <a:cs typeface="Arial"/>
                <a:sym typeface="Arial"/>
              </a:rPr>
              <a:t>sort through</a:t>
            </a:r>
            <a:r>
              <a:rPr b="0" i="0" lang="en" sz="2800" u="none" cap="none" strike="noStrike">
                <a:solidFill>
                  <a:srgbClr val="000000"/>
                </a:solidFill>
                <a:latin typeface="Arial"/>
                <a:ea typeface="Arial"/>
                <a:cs typeface="Arial"/>
                <a:sym typeface="Arial"/>
              </a:rPr>
              <a:t> personal sanitary wastes and food was</a:t>
            </a:r>
            <a:r>
              <a:rPr lang="en" sz="2800">
                <a:solidFill>
                  <a:srgbClr val="000000"/>
                </a:solidFill>
                <a:latin typeface="Arial"/>
                <a:ea typeface="Arial"/>
                <a:cs typeface="Arial"/>
                <a:sym typeface="Arial"/>
              </a:rPr>
              <a:t>te,</a:t>
            </a:r>
            <a:r>
              <a:rPr b="0" i="0" lang="en" sz="2800" u="none" cap="none" strike="noStrike">
                <a:solidFill>
                  <a:srgbClr val="000000"/>
                </a:solidFill>
                <a:latin typeface="Arial"/>
                <a:ea typeface="Arial"/>
                <a:cs typeface="Arial"/>
                <a:sym typeface="Arial"/>
              </a:rPr>
              <a:t> which are mixed with all the other waste. </a:t>
            </a:r>
            <a:endParaRPr b="0" i="0" sz="1800" u="none" cap="none" strike="noStrike">
              <a:solidFill>
                <a:srgbClr val="000000"/>
              </a:solidFill>
              <a:latin typeface="Arial"/>
              <a:ea typeface="Arial"/>
              <a:cs typeface="Arial"/>
              <a:sym typeface="Arial"/>
            </a:endParaRPr>
          </a:p>
          <a:p>
            <a:pPr indent="-419100" lvl="0" marL="457200" marR="0" rtl="0" algn="l">
              <a:spcBef>
                <a:spcPts val="0"/>
              </a:spcBef>
              <a:spcAft>
                <a:spcPts val="0"/>
              </a:spcAft>
              <a:buClr>
                <a:srgbClr val="000000"/>
              </a:buClr>
              <a:buSzPts val="3000"/>
              <a:buChar char="●"/>
            </a:pPr>
            <a:r>
              <a:rPr b="1" i="0" lang="en" sz="2800" u="none" cap="none" strike="noStrike">
                <a:solidFill>
                  <a:srgbClr val="000000"/>
                </a:solidFill>
                <a:latin typeface="Arial"/>
                <a:ea typeface="Arial"/>
                <a:cs typeface="Arial"/>
                <a:sym typeface="Arial"/>
              </a:rPr>
              <a:t>Inefficient Recycling:</a:t>
            </a:r>
            <a:r>
              <a:rPr b="0" i="0" lang="en" sz="2800" u="none" cap="none" strike="noStrike">
                <a:solidFill>
                  <a:srgbClr val="000000"/>
                </a:solidFill>
                <a:latin typeface="Arial"/>
                <a:ea typeface="Arial"/>
                <a:cs typeface="Arial"/>
                <a:sym typeface="Arial"/>
              </a:rPr>
              <a:t>  Many recyclable items cannot be recycled since they are heavily soiled </a:t>
            </a:r>
            <a:endParaRPr b="0" i="0" sz="1800" u="none" cap="none" strike="noStrike">
              <a:solidFill>
                <a:srgbClr val="000000"/>
              </a:solidFill>
              <a:latin typeface="Arial"/>
              <a:ea typeface="Arial"/>
              <a:cs typeface="Arial"/>
              <a:sym typeface="Arial"/>
            </a:endParaRPr>
          </a:p>
          <a:p>
            <a:pPr indent="-419100" lvl="0" marL="457200" marR="0" rtl="0" algn="l">
              <a:spcBef>
                <a:spcPts val="0"/>
              </a:spcBef>
              <a:spcAft>
                <a:spcPts val="0"/>
              </a:spcAft>
              <a:buClr>
                <a:srgbClr val="000000"/>
              </a:buClr>
              <a:buSzPts val="3000"/>
              <a:buChar char="●"/>
            </a:pPr>
            <a:r>
              <a:rPr b="1" i="0" lang="en" sz="2800" u="none" cap="none" strike="noStrike">
                <a:solidFill>
                  <a:srgbClr val="000000"/>
                </a:solidFill>
                <a:latin typeface="Arial"/>
                <a:ea typeface="Arial"/>
                <a:cs typeface="Arial"/>
                <a:sym typeface="Arial"/>
              </a:rPr>
              <a:t>Environmental Damage:</a:t>
            </a:r>
            <a:r>
              <a:rPr b="0" i="0" lang="en" sz="2800" u="none" cap="none" strike="noStrike">
                <a:solidFill>
                  <a:srgbClr val="000000"/>
                </a:solidFill>
                <a:latin typeface="Arial"/>
                <a:ea typeface="Arial"/>
                <a:cs typeface="Arial"/>
                <a:sym typeface="Arial"/>
              </a:rPr>
              <a:t> Soiled recyclables have to be buried or incinerated leading to environmental damage.</a:t>
            </a:r>
            <a:endParaRPr b="0" i="0" sz="1800" u="none" cap="none" strike="noStrike">
              <a:solidFill>
                <a:srgbClr val="000000"/>
              </a:solidFill>
              <a:latin typeface="Arial"/>
              <a:ea typeface="Arial"/>
              <a:cs typeface="Arial"/>
              <a:sym typeface="Arial"/>
            </a:endParaRPr>
          </a:p>
          <a:p>
            <a:pPr indent="-419100" lvl="0" marL="457200" marR="0" rtl="0" algn="l">
              <a:spcBef>
                <a:spcPts val="0"/>
              </a:spcBef>
              <a:spcAft>
                <a:spcPts val="0"/>
              </a:spcAft>
              <a:buClr>
                <a:srgbClr val="000000"/>
              </a:buClr>
              <a:buSzPts val="3000"/>
              <a:buChar char="●"/>
            </a:pPr>
            <a:r>
              <a:rPr lang="en" sz="2800">
                <a:solidFill>
                  <a:srgbClr val="000000"/>
                </a:solidFill>
                <a:latin typeface="Arial"/>
                <a:ea typeface="Arial"/>
                <a:cs typeface="Arial"/>
                <a:sym typeface="Arial"/>
              </a:rPr>
              <a:t>Sorting is a t</a:t>
            </a:r>
            <a:r>
              <a:rPr b="0" i="0" lang="en" sz="2800" u="none" cap="none" strike="noStrike">
                <a:solidFill>
                  <a:srgbClr val="000000"/>
                </a:solidFill>
                <a:latin typeface="Arial"/>
                <a:ea typeface="Arial"/>
                <a:cs typeface="Arial"/>
                <a:sym typeface="Arial"/>
              </a:rPr>
              <a:t>edious and labor intensive process</a:t>
            </a:r>
            <a:endParaRPr b="0" i="0" sz="1800" u="none" cap="none" strike="noStrike">
              <a:solidFill>
                <a:srgbClr val="000000"/>
              </a:solidFill>
              <a:latin typeface="Arial"/>
              <a:ea typeface="Arial"/>
              <a:cs typeface="Arial"/>
              <a:sym typeface="Arial"/>
            </a:endParaRPr>
          </a:p>
          <a:p>
            <a:pPr indent="0" lvl="0" marL="0" marR="0" rtl="0" algn="l">
              <a:spcBef>
                <a:spcPts val="600"/>
              </a:spcBef>
              <a:spcAft>
                <a:spcPts val="0"/>
              </a:spcAft>
              <a:buNone/>
            </a:pPr>
            <a:r>
              <a:t/>
            </a: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9" name="Shape 149"/>
        <p:cNvGrpSpPr/>
        <p:nvPr/>
      </p:nvGrpSpPr>
      <p:grpSpPr>
        <a:xfrm>
          <a:off x="0" y="0"/>
          <a:ext cx="0" cy="0"/>
          <a:chOff x="0" y="0"/>
          <a:chExt cx="0" cy="0"/>
        </a:xfrm>
      </p:grpSpPr>
      <p:sp>
        <p:nvSpPr>
          <p:cNvPr id="150" name="Google Shape;150;p24"/>
          <p:cNvSpPr txBox="1"/>
          <p:nvPr>
            <p:ph type="title"/>
          </p:nvPr>
        </p:nvSpPr>
        <p:spPr>
          <a:xfrm>
            <a:off x="457200" y="4364"/>
            <a:ext cx="8467500" cy="8037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Clr>
                <a:schemeClr val="dk2"/>
              </a:buClr>
              <a:buFont typeface="Arial"/>
              <a:buNone/>
            </a:pPr>
            <a:r>
              <a:rPr b="0" lang="en">
                <a:solidFill>
                  <a:srgbClr val="980000"/>
                </a:solidFill>
                <a:latin typeface="Arial"/>
                <a:ea typeface="Arial"/>
                <a:cs typeface="Arial"/>
                <a:sym typeface="Arial"/>
              </a:rPr>
              <a:t>A Responsible Waste Management Strategy</a:t>
            </a:r>
            <a:endParaRPr b="0" i="0" u="none" cap="small" strike="noStrike">
              <a:solidFill>
                <a:srgbClr val="980000"/>
              </a:solidFill>
              <a:latin typeface="Arial"/>
              <a:ea typeface="Arial"/>
              <a:cs typeface="Arial"/>
              <a:sym typeface="Arial"/>
            </a:endParaRPr>
          </a:p>
        </p:txBody>
      </p:sp>
      <p:sp>
        <p:nvSpPr>
          <p:cNvPr id="151" name="Google Shape;151;p24"/>
          <p:cNvSpPr txBox="1"/>
          <p:nvPr>
            <p:ph idx="1" type="body"/>
          </p:nvPr>
        </p:nvSpPr>
        <p:spPr>
          <a:xfrm>
            <a:off x="457200" y="812773"/>
            <a:ext cx="8456100" cy="5051400"/>
          </a:xfrm>
          <a:prstGeom prst="rect">
            <a:avLst/>
          </a:prstGeom>
          <a:noFill/>
          <a:ln>
            <a:noFill/>
          </a:ln>
        </p:spPr>
        <p:txBody>
          <a:bodyPr anchorCtr="0" anchor="t" bIns="45700" lIns="91425" spcFirstLastPara="1" rIns="91425" wrap="square" tIns="45700">
            <a:noAutofit/>
          </a:bodyPr>
          <a:lstStyle/>
          <a:p>
            <a:pPr indent="-419100" lvl="0" marL="457200" rtl="0" algn="l">
              <a:spcBef>
                <a:spcPts val="600"/>
              </a:spcBef>
              <a:spcAft>
                <a:spcPts val="0"/>
              </a:spcAft>
              <a:buSzPts val="3000"/>
              <a:buChar char="●"/>
            </a:pPr>
            <a:r>
              <a:rPr lang="en">
                <a:solidFill>
                  <a:srgbClr val="000000"/>
                </a:solidFill>
              </a:rPr>
              <a:t>Waste can potentially be </a:t>
            </a:r>
            <a:r>
              <a:rPr b="1" lang="en">
                <a:solidFill>
                  <a:srgbClr val="000000"/>
                </a:solidFill>
              </a:rPr>
              <a:t>a boon or a bane</a:t>
            </a:r>
            <a:r>
              <a:rPr lang="en">
                <a:solidFill>
                  <a:srgbClr val="000000"/>
                </a:solidFill>
              </a:rPr>
              <a:t> depending upon the </a:t>
            </a:r>
            <a:r>
              <a:rPr b="1" i="1" lang="en" u="sng">
                <a:solidFill>
                  <a:srgbClr val="000000"/>
                </a:solidFill>
              </a:rPr>
              <a:t>management strategy</a:t>
            </a:r>
            <a:r>
              <a:rPr lang="en" u="sng">
                <a:solidFill>
                  <a:srgbClr val="000000"/>
                </a:solidFill>
              </a:rPr>
              <a:t>.</a:t>
            </a:r>
            <a:endParaRPr u="sng">
              <a:solidFill>
                <a:srgbClr val="000000"/>
              </a:solidFill>
            </a:endParaRPr>
          </a:p>
          <a:p>
            <a:pPr indent="-381000" lvl="1" marL="914400" rtl="0" algn="l">
              <a:spcBef>
                <a:spcPts val="0"/>
              </a:spcBef>
              <a:spcAft>
                <a:spcPts val="0"/>
              </a:spcAft>
              <a:buSzPts val="2400"/>
              <a:buChar char="○"/>
            </a:pPr>
            <a:r>
              <a:rPr b="1" lang="en" sz="2200">
                <a:solidFill>
                  <a:srgbClr val="000000"/>
                </a:solidFill>
              </a:rPr>
              <a:t>Boon</a:t>
            </a:r>
            <a:r>
              <a:rPr lang="en" sz="2200">
                <a:solidFill>
                  <a:srgbClr val="000000"/>
                </a:solidFill>
              </a:rPr>
              <a:t>: it can yield energy, reusable materials, raw material for processes.</a:t>
            </a:r>
            <a:endParaRPr sz="2200">
              <a:solidFill>
                <a:srgbClr val="000000"/>
              </a:solidFill>
            </a:endParaRPr>
          </a:p>
          <a:p>
            <a:pPr indent="-381000" lvl="1" marL="914400" rtl="0" algn="l">
              <a:spcBef>
                <a:spcPts val="0"/>
              </a:spcBef>
              <a:spcAft>
                <a:spcPts val="0"/>
              </a:spcAft>
              <a:buSzPts val="2400"/>
              <a:buChar char="○"/>
            </a:pPr>
            <a:r>
              <a:rPr b="1" lang="en" sz="2200">
                <a:solidFill>
                  <a:srgbClr val="000000"/>
                </a:solidFill>
              </a:rPr>
              <a:t>Bane:</a:t>
            </a:r>
            <a:r>
              <a:rPr lang="en" sz="2200">
                <a:solidFill>
                  <a:srgbClr val="000000"/>
                </a:solidFill>
              </a:rPr>
              <a:t> environmental damage and pollution, disease and health problems. </a:t>
            </a:r>
            <a:endParaRPr sz="2200">
              <a:solidFill>
                <a:srgbClr val="000000"/>
              </a:solidFill>
            </a:endParaRPr>
          </a:p>
          <a:p>
            <a:pPr indent="-419100" lvl="0" marL="457200" marR="0" rtl="0" algn="l">
              <a:spcBef>
                <a:spcPts val="0"/>
              </a:spcBef>
              <a:spcAft>
                <a:spcPts val="0"/>
              </a:spcAft>
              <a:buSzPts val="3000"/>
              <a:buChar char="●"/>
            </a:pPr>
            <a:r>
              <a:rPr lang="en">
                <a:solidFill>
                  <a:srgbClr val="000000"/>
                </a:solidFill>
                <a:latin typeface="Arial"/>
                <a:ea typeface="Arial"/>
                <a:cs typeface="Arial"/>
                <a:sym typeface="Arial"/>
              </a:rPr>
              <a:t>Separate wastes at source (every house). Try to reuse at source, whenever possible.  </a:t>
            </a:r>
            <a:endParaRPr>
              <a:solidFill>
                <a:srgbClr val="000000"/>
              </a:solidFill>
              <a:latin typeface="Arial"/>
              <a:ea typeface="Arial"/>
              <a:cs typeface="Arial"/>
              <a:sym typeface="Arial"/>
            </a:endParaRPr>
          </a:p>
          <a:p>
            <a:pPr indent="-419100" lvl="0" marL="457200" marR="0" rtl="0" algn="l">
              <a:spcBef>
                <a:spcPts val="0"/>
              </a:spcBef>
              <a:spcAft>
                <a:spcPts val="0"/>
              </a:spcAft>
              <a:buSzPts val="3000"/>
              <a:buChar char="●"/>
            </a:pPr>
            <a:r>
              <a:rPr lang="en">
                <a:solidFill>
                  <a:srgbClr val="000000"/>
                </a:solidFill>
                <a:latin typeface="Arial"/>
                <a:ea typeface="Arial"/>
                <a:cs typeface="Arial"/>
                <a:sym typeface="Arial"/>
              </a:rPr>
              <a:t>Collect different categories of waste and transport to central sorting center. </a:t>
            </a:r>
            <a:endParaRPr>
              <a:solidFill>
                <a:srgbClr val="000000"/>
              </a:solidFill>
              <a:latin typeface="Arial"/>
              <a:ea typeface="Arial"/>
              <a:cs typeface="Arial"/>
              <a:sym typeface="Arial"/>
            </a:endParaRPr>
          </a:p>
          <a:p>
            <a:pPr indent="-419100" lvl="0" marL="457200" marR="0" rtl="0" algn="l">
              <a:spcBef>
                <a:spcPts val="0"/>
              </a:spcBef>
              <a:spcAft>
                <a:spcPts val="0"/>
              </a:spcAft>
              <a:buSzPts val="3000"/>
              <a:buChar char="●"/>
            </a:pPr>
            <a:r>
              <a:rPr lang="en">
                <a:solidFill>
                  <a:srgbClr val="000000"/>
                </a:solidFill>
                <a:latin typeface="Arial"/>
                <a:ea typeface="Arial"/>
                <a:cs typeface="Arial"/>
                <a:sym typeface="Arial"/>
              </a:rPr>
              <a:t>Further sort into several categories at the sorting center. </a:t>
            </a:r>
            <a:endParaRPr>
              <a:solidFill>
                <a:srgbClr val="000000"/>
              </a:solidFill>
              <a:latin typeface="Arial"/>
              <a:ea typeface="Arial"/>
              <a:cs typeface="Arial"/>
              <a:sym typeface="Arial"/>
            </a:endParaRPr>
          </a:p>
          <a:p>
            <a:pPr indent="-419100" lvl="0" marL="457200" marR="0" rtl="0" algn="l">
              <a:spcBef>
                <a:spcPts val="0"/>
              </a:spcBef>
              <a:spcAft>
                <a:spcPts val="0"/>
              </a:spcAft>
              <a:buSzPts val="3000"/>
              <a:buChar char="●"/>
            </a:pPr>
            <a:r>
              <a:rPr lang="en">
                <a:solidFill>
                  <a:srgbClr val="000000"/>
                </a:solidFill>
                <a:latin typeface="Arial"/>
                <a:ea typeface="Arial"/>
                <a:cs typeface="Arial"/>
                <a:sym typeface="Arial"/>
              </a:rPr>
              <a:t>Find markets for selling the various categories of sorted wastes.</a:t>
            </a:r>
            <a:endParaRPr>
              <a:solidFill>
                <a:srgbClr val="000000"/>
              </a:solidFill>
              <a:latin typeface="Arial"/>
              <a:ea typeface="Arial"/>
              <a:cs typeface="Arial"/>
              <a:sym typeface="Arial"/>
            </a:endParaRPr>
          </a:p>
          <a:p>
            <a:pPr indent="-419100" lvl="0" marL="457200" marR="0" rtl="0" algn="l">
              <a:spcBef>
                <a:spcPts val="0"/>
              </a:spcBef>
              <a:spcAft>
                <a:spcPts val="0"/>
              </a:spcAft>
              <a:buSzPts val="3000"/>
              <a:buChar char="●"/>
            </a:pPr>
            <a:r>
              <a:rPr b="0" i="0" lang="en" u="none" cap="none" strike="noStrike">
                <a:solidFill>
                  <a:srgbClr val="000000"/>
                </a:solidFill>
                <a:latin typeface="Arial"/>
                <a:ea typeface="Arial"/>
                <a:cs typeface="Arial"/>
                <a:sym typeface="Arial"/>
              </a:rPr>
              <a:t>Minimize exposure of workers to hazardous and offensive conditions</a:t>
            </a:r>
            <a:endParaRPr b="0" i="0" u="none" cap="none" strike="noStrike">
              <a:solidFill>
                <a:srgbClr val="000000"/>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5" name="Shape 155"/>
        <p:cNvGrpSpPr/>
        <p:nvPr/>
      </p:nvGrpSpPr>
      <p:grpSpPr>
        <a:xfrm>
          <a:off x="0" y="0"/>
          <a:ext cx="0" cy="0"/>
          <a:chOff x="0" y="0"/>
          <a:chExt cx="0" cy="0"/>
        </a:xfrm>
      </p:grpSpPr>
      <p:sp>
        <p:nvSpPr>
          <p:cNvPr id="156" name="Google Shape;156;p25"/>
          <p:cNvSpPr txBox="1"/>
          <p:nvPr>
            <p:ph type="title"/>
          </p:nvPr>
        </p:nvSpPr>
        <p:spPr>
          <a:xfrm>
            <a:off x="457200" y="274637"/>
            <a:ext cx="7467600" cy="1143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Waste </a:t>
            </a:r>
            <a:r>
              <a:rPr lang="en"/>
              <a:t>Segregation</a:t>
            </a:r>
            <a:r>
              <a:rPr lang="en"/>
              <a:t> at Source</a:t>
            </a:r>
            <a:endParaRPr/>
          </a:p>
        </p:txBody>
      </p:sp>
      <p:sp>
        <p:nvSpPr>
          <p:cNvPr id="157" name="Google Shape;157;p25"/>
          <p:cNvSpPr txBox="1"/>
          <p:nvPr>
            <p:ph idx="1" type="body"/>
          </p:nvPr>
        </p:nvSpPr>
        <p:spPr>
          <a:xfrm>
            <a:off x="457200" y="1600200"/>
            <a:ext cx="7467600" cy="48738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lang="en"/>
              <a:t>In 2008, waste segregation at source was implemented.</a:t>
            </a:r>
            <a:endParaRPr/>
          </a:p>
          <a:p>
            <a:pPr indent="-419100" lvl="0" marL="457200" rtl="0" algn="l">
              <a:spcBef>
                <a:spcPts val="0"/>
              </a:spcBef>
              <a:spcAft>
                <a:spcPts val="0"/>
              </a:spcAft>
              <a:buSzPts val="3000"/>
              <a:buChar char="●"/>
            </a:pPr>
            <a:r>
              <a:rPr lang="en"/>
              <a:t>In common areas, four categories of bins were placed.</a:t>
            </a:r>
            <a:endParaRPr/>
          </a:p>
          <a:p>
            <a:pPr indent="-419100" lvl="0" marL="457200" rtl="0" algn="l">
              <a:spcBef>
                <a:spcPts val="0"/>
              </a:spcBef>
              <a:spcAft>
                <a:spcPts val="0"/>
              </a:spcAft>
              <a:buSzPts val="3000"/>
              <a:buChar char="●"/>
            </a:pPr>
            <a:r>
              <a:rPr lang="en"/>
              <a:t>Bins for different categories were provided to residents, within their house. </a:t>
            </a:r>
            <a:endParaRPr/>
          </a:p>
          <a:p>
            <a:pPr indent="-419100" lvl="0" marL="457200" rtl="0" algn="l">
              <a:spcBef>
                <a:spcPts val="0"/>
              </a:spcBef>
              <a:spcAft>
                <a:spcPts val="0"/>
              </a:spcAft>
              <a:buSzPts val="3000"/>
              <a:buChar char="●"/>
            </a:pPr>
            <a:r>
              <a:rPr lang="en"/>
              <a:t>T</a:t>
            </a:r>
            <a:r>
              <a:rPr lang="en"/>
              <a:t>raining</a:t>
            </a:r>
            <a:r>
              <a:rPr lang="en"/>
              <a:t> of campus residents, staff and house-maids was conducted.</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2" name="Shape 162"/>
        <p:cNvGrpSpPr/>
        <p:nvPr/>
      </p:nvGrpSpPr>
      <p:grpSpPr>
        <a:xfrm>
          <a:off x="0" y="0"/>
          <a:ext cx="0" cy="0"/>
          <a:chOff x="0" y="0"/>
          <a:chExt cx="0" cy="0"/>
        </a:xfrm>
      </p:grpSpPr>
      <p:sp>
        <p:nvSpPr>
          <p:cNvPr id="163" name="Google Shape;163;p26"/>
          <p:cNvSpPr txBox="1"/>
          <p:nvPr>
            <p:ph type="title"/>
          </p:nvPr>
        </p:nvSpPr>
        <p:spPr>
          <a:xfrm>
            <a:off x="457200" y="76200"/>
            <a:ext cx="8186400" cy="7620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Clr>
                <a:schemeClr val="dk2"/>
              </a:buClr>
              <a:buFont typeface="Arial"/>
              <a:buNone/>
            </a:pPr>
            <a:r>
              <a:rPr b="0" i="0" lang="en" sz="2400" u="none" cap="small" strike="noStrike">
                <a:solidFill>
                  <a:schemeClr val="dk2"/>
                </a:solidFill>
                <a:latin typeface="Arial"/>
                <a:ea typeface="Arial"/>
                <a:cs typeface="Arial"/>
                <a:sym typeface="Arial"/>
              </a:rPr>
              <a:t>SEPARATION AND BIN COLOR CODING</a:t>
            </a:r>
            <a:endParaRPr b="0" i="0" sz="2400" u="none" cap="small" strike="noStrike">
              <a:solidFill>
                <a:schemeClr val="dk2"/>
              </a:solidFill>
              <a:latin typeface="Arial"/>
              <a:ea typeface="Arial"/>
              <a:cs typeface="Arial"/>
              <a:sym typeface="Arial"/>
            </a:endParaRPr>
          </a:p>
          <a:p>
            <a:pPr indent="0" lvl="0" marL="0" marR="0" rtl="0" algn="l">
              <a:spcBef>
                <a:spcPts val="0"/>
              </a:spcBef>
              <a:spcAft>
                <a:spcPts val="0"/>
              </a:spcAft>
              <a:buClr>
                <a:schemeClr val="dk2"/>
              </a:buClr>
              <a:buFont typeface="Arial"/>
              <a:buNone/>
            </a:pPr>
            <a:r>
              <a:rPr b="0" lang="en" sz="2400">
                <a:latin typeface="Arial"/>
                <a:ea typeface="Arial"/>
                <a:cs typeface="Arial"/>
                <a:sym typeface="Arial"/>
              </a:rPr>
              <a:t>(Amrita Ettimadai Campus)</a:t>
            </a:r>
            <a:endParaRPr b="0" i="0" sz="2400" u="none" cap="small" strike="noStrike">
              <a:solidFill>
                <a:schemeClr val="dk2"/>
              </a:solidFill>
              <a:latin typeface="Arial"/>
              <a:ea typeface="Arial"/>
              <a:cs typeface="Arial"/>
              <a:sym typeface="Arial"/>
            </a:endParaRPr>
          </a:p>
        </p:txBody>
      </p:sp>
      <p:graphicFrame>
        <p:nvGraphicFramePr>
          <p:cNvPr id="164" name="Google Shape;164;p26"/>
          <p:cNvGraphicFramePr/>
          <p:nvPr/>
        </p:nvGraphicFramePr>
        <p:xfrm>
          <a:off x="152400" y="990600"/>
          <a:ext cx="3000000" cy="3000000"/>
        </p:xfrm>
        <a:graphic>
          <a:graphicData uri="http://schemas.openxmlformats.org/drawingml/2006/table">
            <a:tbl>
              <a:tblPr>
                <a:noFill/>
                <a:tableStyleId>{5628255E-1D04-4389-8579-0FC013EFE74C}</a:tableStyleId>
              </a:tblPr>
              <a:tblGrid>
                <a:gridCol w="2568575"/>
                <a:gridCol w="6118225"/>
              </a:tblGrid>
              <a:tr h="984250">
                <a:tc>
                  <a:txBody>
                    <a:bodyPr/>
                    <a:lstStyle/>
                    <a:p>
                      <a:pPr indent="0" lvl="0" marL="0" rtl="0" algn="l">
                        <a:spcBef>
                          <a:spcPts val="0"/>
                        </a:spcBef>
                        <a:spcAft>
                          <a:spcPts val="0"/>
                        </a:spcAft>
                        <a:buNone/>
                      </a:pPr>
                      <a:r>
                        <a:rPr b="1" lang="en" sz="2400">
                          <a:solidFill>
                            <a:srgbClr val="FFFFFF"/>
                          </a:solidFill>
                        </a:rPr>
                        <a:t>Organic/Food waste</a:t>
                      </a:r>
                      <a:endParaRPr sz="1400"/>
                    </a:p>
                  </a:txBody>
                  <a:tcPr marT="0" marB="0" marR="0" marL="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rgbClr val="0070C0"/>
                    </a:solidFill>
                  </a:tcPr>
                </a:tc>
                <a:tc>
                  <a:txBody>
                    <a:bodyPr/>
                    <a:lstStyle/>
                    <a:p>
                      <a:pPr indent="0" lvl="0" marL="0" rtl="0" algn="l">
                        <a:spcBef>
                          <a:spcPts val="0"/>
                        </a:spcBef>
                        <a:spcAft>
                          <a:spcPts val="0"/>
                        </a:spcAft>
                        <a:buNone/>
                      </a:pPr>
                      <a:r>
                        <a:rPr b="1" lang="en" sz="2400">
                          <a:solidFill>
                            <a:srgbClr val="FFFFFF"/>
                          </a:solidFill>
                        </a:rPr>
                        <a:t>kitchen waste, food leftovers, vegetables, flowers, leaves, fruits.</a:t>
                      </a:r>
                      <a:endParaRPr sz="1400"/>
                    </a:p>
                  </a:txBody>
                  <a:tcPr marT="0" marB="0" marR="0" marL="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rgbClr val="0070C0"/>
                    </a:solidFill>
                  </a:tcPr>
                </a:tc>
              </a:tr>
              <a:tr h="822325">
                <a:tc>
                  <a:txBody>
                    <a:bodyPr/>
                    <a:lstStyle/>
                    <a:p>
                      <a:pPr indent="0" lvl="0" marL="0" rtl="0" algn="l">
                        <a:spcBef>
                          <a:spcPts val="0"/>
                        </a:spcBef>
                        <a:spcAft>
                          <a:spcPts val="0"/>
                        </a:spcAft>
                        <a:buNone/>
                      </a:pPr>
                      <a:r>
                        <a:rPr b="1" lang="en" sz="2400">
                          <a:solidFill>
                            <a:srgbClr val="000000"/>
                          </a:solidFill>
                        </a:rPr>
                        <a:t>Recyclables</a:t>
                      </a:r>
                      <a:endParaRPr sz="1400"/>
                    </a:p>
                  </a:txBody>
                  <a:tcPr marT="0" marB="0" marR="0" marL="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00B050"/>
                    </a:solidFill>
                  </a:tcPr>
                </a:tc>
                <a:tc>
                  <a:txBody>
                    <a:bodyPr/>
                    <a:lstStyle/>
                    <a:p>
                      <a:pPr indent="0" lvl="0" marL="0" rtl="0" algn="l">
                        <a:spcBef>
                          <a:spcPts val="0"/>
                        </a:spcBef>
                        <a:spcAft>
                          <a:spcPts val="0"/>
                        </a:spcAft>
                        <a:buNone/>
                      </a:pPr>
                      <a:r>
                        <a:rPr lang="en" sz="2400">
                          <a:solidFill>
                            <a:srgbClr val="000000"/>
                          </a:solidFill>
                        </a:rPr>
                        <a:t>Only </a:t>
                      </a:r>
                      <a:r>
                        <a:rPr b="1" lang="en" sz="2400">
                          <a:solidFill>
                            <a:srgbClr val="000000"/>
                          </a:solidFill>
                        </a:rPr>
                        <a:t>dry paper, plastics</a:t>
                      </a:r>
                      <a:r>
                        <a:rPr lang="en" sz="2400">
                          <a:solidFill>
                            <a:srgbClr val="000000"/>
                          </a:solidFill>
                        </a:rPr>
                        <a:t>, carry bags, etc.</a:t>
                      </a:r>
                      <a:endParaRPr sz="1400"/>
                    </a:p>
                  </a:txBody>
                  <a:tcPr marT="0" marB="0" marR="0" marL="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00B050"/>
                    </a:solidFill>
                  </a:tcPr>
                </a:tc>
              </a:tr>
              <a:tr h="1419225">
                <a:tc>
                  <a:txBody>
                    <a:bodyPr/>
                    <a:lstStyle/>
                    <a:p>
                      <a:pPr indent="0" lvl="0" marL="0" rtl="0" algn="l">
                        <a:spcBef>
                          <a:spcPts val="0"/>
                        </a:spcBef>
                        <a:spcAft>
                          <a:spcPts val="0"/>
                        </a:spcAft>
                        <a:buNone/>
                      </a:pPr>
                      <a:r>
                        <a:rPr b="1" lang="en" sz="2400">
                          <a:solidFill>
                            <a:srgbClr val="000000"/>
                          </a:solidFill>
                        </a:rPr>
                        <a:t>Sanitary Waste</a:t>
                      </a:r>
                      <a:endParaRPr sz="1400"/>
                    </a:p>
                  </a:txBody>
                  <a:tcPr marT="0" marB="0" marR="0" marL="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F0000"/>
                    </a:solidFill>
                  </a:tcPr>
                </a:tc>
                <a:tc>
                  <a:txBody>
                    <a:bodyPr/>
                    <a:lstStyle/>
                    <a:p>
                      <a:pPr indent="0" lvl="0" marL="0" rtl="0" algn="l">
                        <a:spcBef>
                          <a:spcPts val="0"/>
                        </a:spcBef>
                        <a:spcAft>
                          <a:spcPts val="0"/>
                        </a:spcAft>
                        <a:buNone/>
                      </a:pPr>
                      <a:r>
                        <a:rPr lang="en" sz="2400">
                          <a:solidFill>
                            <a:srgbClr val="000000"/>
                          </a:solidFill>
                        </a:rPr>
                        <a:t>Personal and hospital waste such as sanitary pads, cloth or bandages soiled with blood and other body fluids.</a:t>
                      </a:r>
                      <a:endParaRPr sz="1400"/>
                    </a:p>
                  </a:txBody>
                  <a:tcPr marT="0" marB="0" marR="0" marL="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F0000"/>
                    </a:solidFill>
                  </a:tcPr>
                </a:tc>
              </a:tr>
              <a:tr h="2286000">
                <a:tc>
                  <a:txBody>
                    <a:bodyPr/>
                    <a:lstStyle/>
                    <a:p>
                      <a:pPr indent="0" lvl="0" marL="0" rtl="0" algn="l">
                        <a:spcBef>
                          <a:spcPts val="0"/>
                        </a:spcBef>
                        <a:spcAft>
                          <a:spcPts val="0"/>
                        </a:spcAft>
                        <a:buNone/>
                      </a:pPr>
                      <a:r>
                        <a:rPr b="1" lang="en" sz="2400">
                          <a:solidFill>
                            <a:srgbClr val="000000"/>
                          </a:solidFill>
                        </a:rPr>
                        <a:t>Other waste</a:t>
                      </a:r>
                      <a:endParaRPr sz="1400"/>
                    </a:p>
                  </a:txBody>
                  <a:tcPr marT="0" marB="0" marR="0" marL="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FFF00"/>
                    </a:solidFill>
                  </a:tcPr>
                </a:tc>
                <a:tc>
                  <a:txBody>
                    <a:bodyPr/>
                    <a:lstStyle/>
                    <a:p>
                      <a:pPr indent="0" lvl="0" marL="0" rtl="0" algn="l">
                        <a:spcBef>
                          <a:spcPts val="0"/>
                        </a:spcBef>
                        <a:spcAft>
                          <a:spcPts val="0"/>
                        </a:spcAft>
                        <a:buNone/>
                      </a:pPr>
                      <a:r>
                        <a:rPr b="1" lang="en" sz="2400">
                          <a:solidFill>
                            <a:srgbClr val="000000"/>
                          </a:solidFill>
                        </a:rPr>
                        <a:t>Milk pouches</a:t>
                      </a:r>
                      <a:r>
                        <a:rPr lang="en" sz="2400">
                          <a:solidFill>
                            <a:srgbClr val="000000"/>
                          </a:solidFill>
                        </a:rPr>
                        <a:t>, </a:t>
                      </a:r>
                      <a:r>
                        <a:rPr b="1" i="1" lang="en" sz="2400">
                          <a:solidFill>
                            <a:srgbClr val="000000"/>
                          </a:solidFill>
                        </a:rPr>
                        <a:t>badly soiled paper and plastic, coconut shells, </a:t>
                      </a:r>
                      <a:r>
                        <a:rPr lang="en" sz="2400">
                          <a:solidFill>
                            <a:srgbClr val="000000"/>
                          </a:solidFill>
                        </a:rPr>
                        <a:t>glass, metals, foil, paints, chemicals, bulbs, spray cans, fertilizer and pesticide containers, batteries, shoe polish, tubelights, old medicines. </a:t>
                      </a:r>
                      <a:endParaRPr sz="1400"/>
                    </a:p>
                  </a:txBody>
                  <a:tcPr marT="0" marB="0" marR="0" marL="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FFF00"/>
                    </a:solidFill>
                  </a:tcPr>
                </a:tc>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9" name="Shape 169"/>
        <p:cNvGrpSpPr/>
        <p:nvPr/>
      </p:nvGrpSpPr>
      <p:grpSpPr>
        <a:xfrm>
          <a:off x="0" y="0"/>
          <a:ext cx="0" cy="0"/>
          <a:chOff x="0" y="0"/>
          <a:chExt cx="0" cy="0"/>
        </a:xfrm>
      </p:grpSpPr>
      <p:sp>
        <p:nvSpPr>
          <p:cNvPr id="170" name="Google Shape;170;p27"/>
          <p:cNvSpPr txBox="1"/>
          <p:nvPr>
            <p:ph type="title"/>
          </p:nvPr>
        </p:nvSpPr>
        <p:spPr>
          <a:xfrm>
            <a:off x="457200" y="274637"/>
            <a:ext cx="7467600" cy="1143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a:p>
        </p:txBody>
      </p:sp>
      <p:sp>
        <p:nvSpPr>
          <p:cNvPr id="171" name="Google Shape;171;p27"/>
          <p:cNvSpPr txBox="1"/>
          <p:nvPr>
            <p:ph idx="1" type="body"/>
          </p:nvPr>
        </p:nvSpPr>
        <p:spPr>
          <a:xfrm>
            <a:off x="457200" y="1600200"/>
            <a:ext cx="7467600" cy="4873625"/>
          </a:xfrm>
          <a:prstGeom prst="rect">
            <a:avLst/>
          </a:prstGeom>
          <a:noFill/>
          <a:ln>
            <a:noFill/>
          </a:ln>
        </p:spPr>
        <p:txBody>
          <a:bodyPr anchorCtr="0" anchor="t" bIns="45700" lIns="91425" spcFirstLastPara="1" rIns="91425" wrap="square" tIns="45700">
            <a:noAutofit/>
          </a:bodyPr>
          <a:lstStyle/>
          <a:p>
            <a:pPr indent="-209550" lvl="0" marL="273050" rtl="0" algn="l">
              <a:spcBef>
                <a:spcPts val="600"/>
              </a:spcBef>
              <a:spcAft>
                <a:spcPts val="0"/>
              </a:spcAft>
              <a:buNone/>
            </a:pPr>
            <a:r>
              <a:t/>
            </a:r>
            <a:endParaRPr/>
          </a:p>
        </p:txBody>
      </p:sp>
      <p:pic>
        <p:nvPicPr>
          <p:cNvPr id="172" name="Google Shape;172;p27"/>
          <p:cNvPicPr preferRelativeResize="0"/>
          <p:nvPr/>
        </p:nvPicPr>
        <p:blipFill>
          <a:blip r:embed="rId3">
            <a:alphaModFix/>
          </a:blip>
          <a:stretch>
            <a:fillRect/>
          </a:stretch>
        </p:blipFill>
        <p:spPr>
          <a:xfrm>
            <a:off x="0" y="0"/>
            <a:ext cx="9144000" cy="68580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7" name="Shape 177"/>
        <p:cNvGrpSpPr/>
        <p:nvPr/>
      </p:nvGrpSpPr>
      <p:grpSpPr>
        <a:xfrm>
          <a:off x="0" y="0"/>
          <a:ext cx="0" cy="0"/>
          <a:chOff x="0" y="0"/>
          <a:chExt cx="0" cy="0"/>
        </a:xfrm>
      </p:grpSpPr>
      <p:pic>
        <p:nvPicPr>
          <p:cNvPr id="178" name="Google Shape;178;p28"/>
          <p:cNvPicPr preferRelativeResize="0"/>
          <p:nvPr/>
        </p:nvPicPr>
        <p:blipFill>
          <a:blip r:embed="rId3">
            <a:alphaModFix/>
          </a:blip>
          <a:stretch>
            <a:fillRect/>
          </a:stretch>
        </p:blipFill>
        <p:spPr>
          <a:xfrm>
            <a:off x="0" y="0"/>
            <a:ext cx="9144000" cy="6858000"/>
          </a:xfrm>
          <a:prstGeom prst="rect">
            <a:avLst/>
          </a:prstGeom>
          <a:noFill/>
          <a:ln>
            <a:noFill/>
          </a:ln>
        </p:spPr>
      </p:pic>
      <p:sp>
        <p:nvSpPr>
          <p:cNvPr id="179" name="Google Shape;179;p28"/>
          <p:cNvSpPr txBox="1"/>
          <p:nvPr>
            <p:ph type="title"/>
          </p:nvPr>
        </p:nvSpPr>
        <p:spPr>
          <a:xfrm>
            <a:off x="0" y="5715000"/>
            <a:ext cx="8153400" cy="11430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Clr>
                <a:schemeClr val="dk2"/>
              </a:buClr>
              <a:buFont typeface="Arial"/>
              <a:buNone/>
            </a:pPr>
            <a:r>
              <a:rPr b="1" i="0" lang="en" sz="3600" u="none" cap="small" strike="noStrike">
                <a:solidFill>
                  <a:srgbClr val="002060"/>
                </a:solidFill>
                <a:latin typeface="Arial"/>
                <a:ea typeface="Arial"/>
                <a:cs typeface="Arial"/>
                <a:sym typeface="Arial"/>
              </a:rPr>
              <a:t>AMRITA RECYCLE CENTER (ARC)</a:t>
            </a:r>
            <a:endParaRPr b="0" i="0" sz="3000" u="none" cap="small" strike="noStrike">
              <a:solidFill>
                <a:schemeClr val="dk2"/>
              </a:solidFill>
              <a:latin typeface="Arial"/>
              <a:ea typeface="Arial"/>
              <a:cs typeface="Arial"/>
              <a:sym typeface="Arial"/>
            </a:endParaRPr>
          </a:p>
        </p:txBody>
      </p:sp>
      <p:sp>
        <p:nvSpPr>
          <p:cNvPr id="180" name="Google Shape;180;p28"/>
          <p:cNvSpPr txBox="1"/>
          <p:nvPr>
            <p:ph idx="1" type="body"/>
          </p:nvPr>
        </p:nvSpPr>
        <p:spPr>
          <a:xfrm>
            <a:off x="457200" y="1600200"/>
            <a:ext cx="7467600" cy="4873625"/>
          </a:xfrm>
          <a:prstGeom prst="rect">
            <a:avLst/>
          </a:prstGeom>
          <a:noFill/>
          <a:ln>
            <a:noFill/>
          </a:ln>
        </p:spPr>
        <p:txBody>
          <a:bodyPr anchorCtr="0" anchor="t" bIns="45700" lIns="91425" spcFirstLastPara="1" rIns="91425" wrap="square" tIns="45700">
            <a:noAutofit/>
          </a:bodyPr>
          <a:lstStyle/>
          <a:p>
            <a:pPr indent="-209550" lvl="0" marL="273050" rtl="0" algn="l">
              <a:spcBef>
                <a:spcPts val="600"/>
              </a:spcBef>
              <a:spcAft>
                <a:spcPts val="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5" name="Shape 185"/>
        <p:cNvGrpSpPr/>
        <p:nvPr/>
      </p:nvGrpSpPr>
      <p:grpSpPr>
        <a:xfrm>
          <a:off x="0" y="0"/>
          <a:ext cx="0" cy="0"/>
          <a:chOff x="0" y="0"/>
          <a:chExt cx="0" cy="0"/>
        </a:xfrm>
      </p:grpSpPr>
      <p:sp>
        <p:nvSpPr>
          <p:cNvPr id="186" name="Google Shape;186;p29"/>
          <p:cNvSpPr txBox="1"/>
          <p:nvPr>
            <p:ph type="title"/>
          </p:nvPr>
        </p:nvSpPr>
        <p:spPr>
          <a:xfrm>
            <a:off x="457200" y="274637"/>
            <a:ext cx="7467600" cy="1143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a:p>
        </p:txBody>
      </p:sp>
      <p:sp>
        <p:nvSpPr>
          <p:cNvPr id="187" name="Google Shape;187;p29"/>
          <p:cNvSpPr txBox="1"/>
          <p:nvPr>
            <p:ph idx="1" type="body"/>
          </p:nvPr>
        </p:nvSpPr>
        <p:spPr>
          <a:xfrm>
            <a:off x="457200" y="1600200"/>
            <a:ext cx="7467600" cy="4873625"/>
          </a:xfrm>
          <a:prstGeom prst="rect">
            <a:avLst/>
          </a:prstGeom>
          <a:noFill/>
          <a:ln>
            <a:noFill/>
          </a:ln>
        </p:spPr>
        <p:txBody>
          <a:bodyPr anchorCtr="0" anchor="t" bIns="45700" lIns="91425" spcFirstLastPara="1" rIns="91425" wrap="square" tIns="45700">
            <a:noAutofit/>
          </a:bodyPr>
          <a:lstStyle/>
          <a:p>
            <a:pPr indent="-209550" lvl="0" marL="273050" rtl="0" algn="l">
              <a:spcBef>
                <a:spcPts val="600"/>
              </a:spcBef>
              <a:spcAft>
                <a:spcPts val="0"/>
              </a:spcAft>
              <a:buNone/>
            </a:pPr>
            <a:r>
              <a:t/>
            </a:r>
            <a:endParaRPr/>
          </a:p>
        </p:txBody>
      </p:sp>
      <p:pic>
        <p:nvPicPr>
          <p:cNvPr id="188" name="Google Shape;188;p29"/>
          <p:cNvPicPr preferRelativeResize="0"/>
          <p:nvPr/>
        </p:nvPicPr>
        <p:blipFill>
          <a:blip r:embed="rId3">
            <a:alphaModFix/>
          </a:blip>
          <a:stretch>
            <a:fillRect/>
          </a:stretch>
        </p:blipFill>
        <p:spPr>
          <a:xfrm>
            <a:off x="25400" y="0"/>
            <a:ext cx="9042400" cy="6781800"/>
          </a:xfrm>
          <a:prstGeom prst="rect">
            <a:avLst/>
          </a:prstGeom>
          <a:noFill/>
          <a:ln>
            <a:noFill/>
          </a:ln>
        </p:spPr>
      </p:pic>
      <p:sp>
        <p:nvSpPr>
          <p:cNvPr id="189" name="Google Shape;189;p29"/>
          <p:cNvSpPr txBox="1"/>
          <p:nvPr/>
        </p:nvSpPr>
        <p:spPr>
          <a:xfrm>
            <a:off x="0" y="36512"/>
            <a:ext cx="9144000" cy="708025"/>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ctr">
              <a:spcBef>
                <a:spcPts val="0"/>
              </a:spcBef>
              <a:spcAft>
                <a:spcPts val="0"/>
              </a:spcAft>
              <a:buClr>
                <a:schemeClr val="dk1"/>
              </a:buClr>
              <a:buFont typeface="Arial"/>
              <a:buNone/>
            </a:pPr>
            <a:r>
              <a:rPr b="1" i="0" lang="en" sz="4000" u="none" cap="none" strike="noStrike">
                <a:solidFill>
                  <a:schemeClr val="dk1"/>
                </a:solidFill>
                <a:latin typeface="Arial"/>
                <a:ea typeface="Arial"/>
                <a:cs typeface="Arial"/>
                <a:sym typeface="Arial"/>
              </a:rPr>
              <a:t>Further Manual Sorting of Waste</a:t>
            </a: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4" name="Shape 194"/>
        <p:cNvGrpSpPr/>
        <p:nvPr/>
      </p:nvGrpSpPr>
      <p:grpSpPr>
        <a:xfrm>
          <a:off x="0" y="0"/>
          <a:ext cx="0" cy="0"/>
          <a:chOff x="0" y="0"/>
          <a:chExt cx="0" cy="0"/>
        </a:xfrm>
      </p:grpSpPr>
      <p:sp>
        <p:nvSpPr>
          <p:cNvPr id="195" name="Google Shape;195;p30"/>
          <p:cNvSpPr txBox="1"/>
          <p:nvPr>
            <p:ph type="title"/>
          </p:nvPr>
        </p:nvSpPr>
        <p:spPr>
          <a:xfrm>
            <a:off x="457200" y="274637"/>
            <a:ext cx="7467600" cy="1143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a:p>
        </p:txBody>
      </p:sp>
      <p:sp>
        <p:nvSpPr>
          <p:cNvPr id="196" name="Google Shape;196;p30"/>
          <p:cNvSpPr txBox="1"/>
          <p:nvPr>
            <p:ph idx="1" type="body"/>
          </p:nvPr>
        </p:nvSpPr>
        <p:spPr>
          <a:xfrm>
            <a:off x="457200" y="1600200"/>
            <a:ext cx="7467600" cy="4873625"/>
          </a:xfrm>
          <a:prstGeom prst="rect">
            <a:avLst/>
          </a:prstGeom>
          <a:noFill/>
          <a:ln>
            <a:noFill/>
          </a:ln>
        </p:spPr>
        <p:txBody>
          <a:bodyPr anchorCtr="0" anchor="t" bIns="45700" lIns="91425" spcFirstLastPara="1" rIns="91425" wrap="square" tIns="45700">
            <a:noAutofit/>
          </a:bodyPr>
          <a:lstStyle/>
          <a:p>
            <a:pPr indent="-209550" lvl="0" marL="273050" rtl="0" algn="l">
              <a:spcBef>
                <a:spcPts val="600"/>
              </a:spcBef>
              <a:spcAft>
                <a:spcPts val="0"/>
              </a:spcAft>
              <a:buNone/>
            </a:pPr>
            <a:r>
              <a:t/>
            </a:r>
            <a:endParaRPr/>
          </a:p>
        </p:txBody>
      </p:sp>
      <p:pic>
        <p:nvPicPr>
          <p:cNvPr id="197" name="Google Shape;197;p30"/>
          <p:cNvPicPr preferRelativeResize="0"/>
          <p:nvPr/>
        </p:nvPicPr>
        <p:blipFill>
          <a:blip r:embed="rId3">
            <a:alphaModFix/>
          </a:blip>
          <a:stretch>
            <a:fillRect/>
          </a:stretch>
        </p:blipFill>
        <p:spPr>
          <a:xfrm>
            <a:off x="0" y="3683000"/>
            <a:ext cx="4232275" cy="3175000"/>
          </a:xfrm>
          <a:prstGeom prst="rect">
            <a:avLst/>
          </a:prstGeom>
          <a:noFill/>
          <a:ln>
            <a:noFill/>
          </a:ln>
        </p:spPr>
      </p:pic>
      <p:pic>
        <p:nvPicPr>
          <p:cNvPr id="198" name="Google Shape;198;p30"/>
          <p:cNvPicPr preferRelativeResize="0"/>
          <p:nvPr/>
        </p:nvPicPr>
        <p:blipFill>
          <a:blip r:embed="rId4">
            <a:alphaModFix/>
          </a:blip>
          <a:stretch>
            <a:fillRect/>
          </a:stretch>
        </p:blipFill>
        <p:spPr>
          <a:xfrm>
            <a:off x="4572000" y="0"/>
            <a:ext cx="4572000" cy="3429000"/>
          </a:xfrm>
          <a:prstGeom prst="rect">
            <a:avLst/>
          </a:prstGeom>
          <a:noFill/>
          <a:ln>
            <a:noFill/>
          </a:ln>
        </p:spPr>
      </p:pic>
      <p:pic>
        <p:nvPicPr>
          <p:cNvPr id="199" name="Google Shape;199;p30"/>
          <p:cNvPicPr preferRelativeResize="0"/>
          <p:nvPr/>
        </p:nvPicPr>
        <p:blipFill>
          <a:blip r:embed="rId5">
            <a:alphaModFix/>
          </a:blip>
          <a:stretch>
            <a:fillRect/>
          </a:stretch>
        </p:blipFill>
        <p:spPr>
          <a:xfrm>
            <a:off x="0" y="0"/>
            <a:ext cx="4368800" cy="3276600"/>
          </a:xfrm>
          <a:prstGeom prst="rect">
            <a:avLst/>
          </a:prstGeom>
          <a:noFill/>
          <a:ln>
            <a:noFill/>
          </a:ln>
        </p:spPr>
      </p:pic>
      <p:pic>
        <p:nvPicPr>
          <p:cNvPr id="200" name="Google Shape;200;p30"/>
          <p:cNvPicPr preferRelativeResize="0"/>
          <p:nvPr/>
        </p:nvPicPr>
        <p:blipFill>
          <a:blip r:embed="rId6">
            <a:alphaModFix/>
          </a:blip>
          <a:stretch>
            <a:fillRect/>
          </a:stretch>
        </p:blipFill>
        <p:spPr>
          <a:xfrm>
            <a:off x="4775200" y="3657600"/>
            <a:ext cx="4064000" cy="30480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 name="Shape 63"/>
        <p:cNvGrpSpPr/>
        <p:nvPr/>
      </p:nvGrpSpPr>
      <p:grpSpPr>
        <a:xfrm>
          <a:off x="0" y="0"/>
          <a:ext cx="0" cy="0"/>
          <a:chOff x="0" y="0"/>
          <a:chExt cx="0" cy="0"/>
        </a:xfrm>
      </p:grpSpPr>
      <p:sp>
        <p:nvSpPr>
          <p:cNvPr id="64" name="Google Shape;64;p13"/>
          <p:cNvSpPr txBox="1"/>
          <p:nvPr>
            <p:ph type="title"/>
          </p:nvPr>
        </p:nvSpPr>
        <p:spPr>
          <a:xfrm>
            <a:off x="457200" y="46038"/>
            <a:ext cx="8229600" cy="1143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Outline</a:t>
            </a:r>
            <a:endParaRPr/>
          </a:p>
        </p:txBody>
      </p:sp>
      <p:sp>
        <p:nvSpPr>
          <p:cNvPr id="65" name="Google Shape;65;p13"/>
          <p:cNvSpPr txBox="1"/>
          <p:nvPr>
            <p:ph idx="1" type="body"/>
          </p:nvPr>
        </p:nvSpPr>
        <p:spPr>
          <a:xfrm>
            <a:off x="457200" y="1090525"/>
            <a:ext cx="8229600" cy="4967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Clr>
                <a:srgbClr val="999999"/>
              </a:buClr>
              <a:buSzPts val="3000"/>
              <a:buChar char="●"/>
            </a:pPr>
            <a:r>
              <a:rPr lang="en" sz="2400">
                <a:solidFill>
                  <a:srgbClr val="000000"/>
                </a:solidFill>
              </a:rPr>
              <a:t>Motivation </a:t>
            </a:r>
            <a:endParaRPr sz="2400">
              <a:solidFill>
                <a:srgbClr val="000000"/>
              </a:solidFill>
            </a:endParaRPr>
          </a:p>
          <a:p>
            <a:pPr indent="-419100" lvl="0" marL="457200" rtl="0" algn="l">
              <a:spcBef>
                <a:spcPts val="0"/>
              </a:spcBef>
              <a:spcAft>
                <a:spcPts val="0"/>
              </a:spcAft>
              <a:buClr>
                <a:srgbClr val="999999"/>
              </a:buClr>
              <a:buSzPts val="3000"/>
              <a:buChar char="●"/>
            </a:pPr>
            <a:r>
              <a:rPr lang="en" sz="2400">
                <a:solidFill>
                  <a:srgbClr val="999999"/>
                </a:solidFill>
              </a:rPr>
              <a:t>Conventional Approach</a:t>
            </a:r>
            <a:endParaRPr sz="2400">
              <a:solidFill>
                <a:srgbClr val="999999"/>
              </a:solidFill>
            </a:endParaRPr>
          </a:p>
          <a:p>
            <a:pPr indent="-419100" lvl="0" marL="457200" rtl="0" algn="l">
              <a:spcBef>
                <a:spcPts val="0"/>
              </a:spcBef>
              <a:spcAft>
                <a:spcPts val="0"/>
              </a:spcAft>
              <a:buClr>
                <a:srgbClr val="999999"/>
              </a:buClr>
              <a:buSzPts val="3000"/>
              <a:buChar char="●"/>
            </a:pPr>
            <a:r>
              <a:rPr lang="en" sz="2400">
                <a:solidFill>
                  <a:srgbClr val="999999"/>
                </a:solidFill>
              </a:rPr>
              <a:t>Systems Approach: Principles for Optimizing the Waste Management Method</a:t>
            </a:r>
            <a:endParaRPr sz="2400">
              <a:solidFill>
                <a:srgbClr val="999999"/>
              </a:solidFill>
            </a:endParaRPr>
          </a:p>
          <a:p>
            <a:pPr indent="-419100" lvl="0" marL="457200" rtl="0" algn="l">
              <a:spcBef>
                <a:spcPts val="0"/>
              </a:spcBef>
              <a:spcAft>
                <a:spcPts val="0"/>
              </a:spcAft>
              <a:buClr>
                <a:srgbClr val="999999"/>
              </a:buClr>
              <a:buSzPts val="3000"/>
              <a:buChar char="●"/>
            </a:pPr>
            <a:r>
              <a:rPr lang="en" sz="2400">
                <a:solidFill>
                  <a:srgbClr val="999999"/>
                </a:solidFill>
              </a:rPr>
              <a:t>Example: Simple vs. Complex Systems</a:t>
            </a:r>
            <a:endParaRPr sz="2400">
              <a:solidFill>
                <a:srgbClr val="999999"/>
              </a:solidFill>
            </a:endParaRPr>
          </a:p>
          <a:p>
            <a:pPr indent="-419100" lvl="0" marL="457200" rtl="0" algn="l">
              <a:spcBef>
                <a:spcPts val="0"/>
              </a:spcBef>
              <a:spcAft>
                <a:spcPts val="0"/>
              </a:spcAft>
              <a:buClr>
                <a:srgbClr val="999999"/>
              </a:buClr>
              <a:buSzPts val="3000"/>
              <a:buChar char="●"/>
            </a:pPr>
            <a:r>
              <a:rPr lang="en" sz="2400">
                <a:solidFill>
                  <a:srgbClr val="999999"/>
                </a:solidFill>
              </a:rPr>
              <a:t>Amplify Benefits</a:t>
            </a:r>
            <a:endParaRPr sz="2400">
              <a:solidFill>
                <a:srgbClr val="999999"/>
              </a:solidFill>
            </a:endParaRPr>
          </a:p>
          <a:p>
            <a:pPr indent="-419100" lvl="0" marL="457200" rtl="0" algn="l">
              <a:spcBef>
                <a:spcPts val="0"/>
              </a:spcBef>
              <a:spcAft>
                <a:spcPts val="0"/>
              </a:spcAft>
              <a:buClr>
                <a:srgbClr val="999999"/>
              </a:buClr>
              <a:buSzPts val="3000"/>
              <a:buChar char="●"/>
            </a:pPr>
            <a:r>
              <a:rPr lang="en" sz="2400">
                <a:solidFill>
                  <a:srgbClr val="999999"/>
                </a:solidFill>
              </a:rPr>
              <a:t>Waste Disposal Priorities</a:t>
            </a:r>
            <a:endParaRPr sz="2400">
              <a:solidFill>
                <a:srgbClr val="999999"/>
              </a:solidFill>
            </a:endParaRPr>
          </a:p>
          <a:p>
            <a:pPr indent="-381000" lvl="1" marL="914400" rtl="0" algn="l">
              <a:spcBef>
                <a:spcPts val="0"/>
              </a:spcBef>
              <a:spcAft>
                <a:spcPts val="0"/>
              </a:spcAft>
              <a:buClr>
                <a:srgbClr val="999999"/>
              </a:buClr>
              <a:buSzPts val="2400"/>
              <a:buChar char="○"/>
            </a:pPr>
            <a:r>
              <a:rPr lang="en" sz="2000">
                <a:solidFill>
                  <a:srgbClr val="999999"/>
                </a:solidFill>
              </a:rPr>
              <a:t>Plastic Waste</a:t>
            </a:r>
            <a:endParaRPr sz="2000">
              <a:solidFill>
                <a:srgbClr val="999999"/>
              </a:solidFill>
            </a:endParaRPr>
          </a:p>
          <a:p>
            <a:pPr indent="-381000" lvl="1" marL="914400" rtl="0" algn="l">
              <a:spcBef>
                <a:spcPts val="0"/>
              </a:spcBef>
              <a:spcAft>
                <a:spcPts val="0"/>
              </a:spcAft>
              <a:buClr>
                <a:srgbClr val="999999"/>
              </a:buClr>
              <a:buSzPts val="2400"/>
              <a:buChar char="○"/>
            </a:pPr>
            <a:r>
              <a:rPr lang="en" sz="2000">
                <a:solidFill>
                  <a:srgbClr val="999999"/>
                </a:solidFill>
              </a:rPr>
              <a:t>Dry Biomass</a:t>
            </a:r>
            <a:endParaRPr sz="2000">
              <a:solidFill>
                <a:srgbClr val="999999"/>
              </a:solidFill>
            </a:endParaRPr>
          </a:p>
          <a:p>
            <a:pPr indent="-381000" lvl="1" marL="914400" rtl="0" algn="l">
              <a:spcBef>
                <a:spcPts val="0"/>
              </a:spcBef>
              <a:spcAft>
                <a:spcPts val="0"/>
              </a:spcAft>
              <a:buClr>
                <a:srgbClr val="999999"/>
              </a:buClr>
              <a:buSzPts val="2400"/>
              <a:buChar char="○"/>
            </a:pPr>
            <a:r>
              <a:rPr lang="en" sz="2000">
                <a:solidFill>
                  <a:srgbClr val="999999"/>
                </a:solidFill>
              </a:rPr>
              <a:t>Human Waste</a:t>
            </a:r>
            <a:endParaRPr sz="2000">
              <a:solidFill>
                <a:srgbClr val="999999"/>
              </a:solidFill>
            </a:endParaRPr>
          </a:p>
          <a:p>
            <a:pPr indent="-381000" lvl="1" marL="914400" rtl="0" algn="l">
              <a:spcBef>
                <a:spcPts val="0"/>
              </a:spcBef>
              <a:spcAft>
                <a:spcPts val="0"/>
              </a:spcAft>
              <a:buClr>
                <a:srgbClr val="999999"/>
              </a:buClr>
              <a:buSzPts val="2400"/>
              <a:buChar char="○"/>
            </a:pPr>
            <a:r>
              <a:rPr lang="en" sz="2000">
                <a:solidFill>
                  <a:srgbClr val="999999"/>
                </a:solidFill>
              </a:rPr>
              <a:t>Animal Waste</a:t>
            </a:r>
            <a:endParaRPr sz="2000">
              <a:solidFill>
                <a:srgbClr val="999999"/>
              </a:solidFill>
            </a:endParaRPr>
          </a:p>
          <a:p>
            <a:pPr indent="-381000" lvl="1" marL="914400" rtl="0" algn="l">
              <a:spcBef>
                <a:spcPts val="0"/>
              </a:spcBef>
              <a:spcAft>
                <a:spcPts val="0"/>
              </a:spcAft>
              <a:buClr>
                <a:srgbClr val="999999"/>
              </a:buClr>
              <a:buSzPts val="2400"/>
              <a:buChar char="○"/>
            </a:pPr>
            <a:r>
              <a:rPr lang="en" sz="2000">
                <a:solidFill>
                  <a:srgbClr val="999999"/>
                </a:solidFill>
              </a:rPr>
              <a:t>Organic Waste</a:t>
            </a:r>
            <a:endParaRPr sz="2000">
              <a:solidFill>
                <a:srgbClr val="999999"/>
              </a:solidFill>
            </a:endParaRPr>
          </a:p>
          <a:p>
            <a:pPr indent="-419100" lvl="0" marL="457200" rtl="0" algn="l">
              <a:spcBef>
                <a:spcPts val="0"/>
              </a:spcBef>
              <a:spcAft>
                <a:spcPts val="0"/>
              </a:spcAft>
              <a:buClr>
                <a:srgbClr val="999999"/>
              </a:buClr>
              <a:buSzPts val="3000"/>
              <a:buChar char="●"/>
            </a:pPr>
            <a:r>
              <a:rPr lang="en" sz="2400">
                <a:solidFill>
                  <a:srgbClr val="999999"/>
                </a:solidFill>
              </a:rPr>
              <a:t>Towards a Sustainable Home</a:t>
            </a:r>
            <a:endParaRPr sz="2400">
              <a:solidFill>
                <a:srgbClr val="999999"/>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5" name="Shape 205"/>
        <p:cNvGrpSpPr/>
        <p:nvPr/>
      </p:nvGrpSpPr>
      <p:grpSpPr>
        <a:xfrm>
          <a:off x="0" y="0"/>
          <a:ext cx="0" cy="0"/>
          <a:chOff x="0" y="0"/>
          <a:chExt cx="0" cy="0"/>
        </a:xfrm>
      </p:grpSpPr>
      <p:sp>
        <p:nvSpPr>
          <p:cNvPr id="206" name="Google Shape;206;p31"/>
          <p:cNvSpPr txBox="1"/>
          <p:nvPr>
            <p:ph type="title"/>
          </p:nvPr>
        </p:nvSpPr>
        <p:spPr>
          <a:xfrm>
            <a:off x="457200" y="274637"/>
            <a:ext cx="7467600" cy="11430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Clr>
                <a:schemeClr val="dk2"/>
              </a:buClr>
              <a:buFont typeface="Arial"/>
              <a:buNone/>
            </a:pPr>
            <a:r>
              <a:rPr b="0" i="0" lang="en" sz="3000" u="none" cap="small" strike="noStrike">
                <a:solidFill>
                  <a:srgbClr val="980000"/>
                </a:solidFill>
                <a:latin typeface="Arial"/>
                <a:ea typeface="Arial"/>
                <a:cs typeface="Arial"/>
                <a:sym typeface="Arial"/>
              </a:rPr>
              <a:t>AMRITA HAS MADE A DIFFERENCE</a:t>
            </a:r>
            <a:endParaRPr b="0" i="0" sz="3000" u="none" cap="small" strike="noStrike">
              <a:solidFill>
                <a:srgbClr val="980000"/>
              </a:solidFill>
              <a:latin typeface="Arial"/>
              <a:ea typeface="Arial"/>
              <a:cs typeface="Arial"/>
              <a:sym typeface="Arial"/>
            </a:endParaRPr>
          </a:p>
        </p:txBody>
      </p:sp>
      <p:sp>
        <p:nvSpPr>
          <p:cNvPr id="207" name="Google Shape;207;p31"/>
          <p:cNvSpPr txBox="1"/>
          <p:nvPr>
            <p:ph idx="1" type="body"/>
          </p:nvPr>
        </p:nvSpPr>
        <p:spPr>
          <a:xfrm>
            <a:off x="228600" y="1600200"/>
            <a:ext cx="8458200" cy="5105400"/>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600"/>
              </a:spcBef>
              <a:spcAft>
                <a:spcPts val="0"/>
              </a:spcAft>
              <a:buClr>
                <a:schemeClr val="accent1"/>
              </a:buClr>
              <a:buSzPts val="1200"/>
              <a:buFont typeface="Arial"/>
              <a:buChar char="●"/>
            </a:pPr>
            <a:r>
              <a:rPr b="0" i="0" lang="en" sz="2800" u="none" cap="none" strike="noStrike">
                <a:solidFill>
                  <a:srgbClr val="000000"/>
                </a:solidFill>
                <a:latin typeface="Arial"/>
                <a:ea typeface="Arial"/>
                <a:cs typeface="Arial"/>
                <a:sym typeface="Arial"/>
              </a:rPr>
              <a:t>Every bit of waste on campus is collected and taken to the </a:t>
            </a:r>
            <a:r>
              <a:rPr b="1" i="0" lang="en" sz="2800" u="none" cap="none" strike="noStrike">
                <a:solidFill>
                  <a:srgbClr val="000000"/>
                </a:solidFill>
                <a:latin typeface="Arial"/>
                <a:ea typeface="Arial"/>
                <a:cs typeface="Arial"/>
                <a:sym typeface="Arial"/>
              </a:rPr>
              <a:t>Amrita Recycle Center (ARC).</a:t>
            </a:r>
            <a:endParaRPr b="0" i="0" sz="1800" u="none" cap="none" strike="noStrike">
              <a:solidFill>
                <a:srgbClr val="000000"/>
              </a:solidFill>
              <a:latin typeface="Arial"/>
              <a:ea typeface="Arial"/>
              <a:cs typeface="Arial"/>
              <a:sym typeface="Arial"/>
            </a:endParaRPr>
          </a:p>
          <a:p>
            <a:pPr indent="0" lvl="0" marL="0" marR="0" rtl="0" algn="l">
              <a:lnSpc>
                <a:spcPct val="80000"/>
              </a:lnSpc>
              <a:spcBef>
                <a:spcPts val="0"/>
              </a:spcBef>
              <a:spcAft>
                <a:spcPts val="0"/>
              </a:spcAft>
              <a:buClr>
                <a:schemeClr val="accent1"/>
              </a:buClr>
              <a:buSzPts val="1200"/>
              <a:buFont typeface="Arial"/>
              <a:buChar char="●"/>
            </a:pPr>
            <a:r>
              <a:rPr b="0" i="0" lang="en" sz="2800" u="none" cap="none" strike="noStrike">
                <a:solidFill>
                  <a:srgbClr val="000000"/>
                </a:solidFill>
                <a:latin typeface="Arial"/>
                <a:ea typeface="Arial"/>
                <a:cs typeface="Arial"/>
                <a:sym typeface="Arial"/>
              </a:rPr>
              <a:t> Manual sorting of wastes</a:t>
            </a:r>
            <a:endParaRPr b="0" i="0" sz="1800" u="none" cap="none" strike="noStrike">
              <a:solidFill>
                <a:srgbClr val="000000"/>
              </a:solidFill>
              <a:latin typeface="Arial"/>
              <a:ea typeface="Arial"/>
              <a:cs typeface="Arial"/>
              <a:sym typeface="Arial"/>
            </a:endParaRPr>
          </a:p>
          <a:p>
            <a:pPr indent="0" lvl="0" marL="0" marR="0" rtl="0" algn="l">
              <a:lnSpc>
                <a:spcPct val="80000"/>
              </a:lnSpc>
              <a:spcBef>
                <a:spcPts val="0"/>
              </a:spcBef>
              <a:spcAft>
                <a:spcPts val="0"/>
              </a:spcAft>
              <a:buClr>
                <a:schemeClr val="accent1"/>
              </a:buClr>
              <a:buSzPts val="1200"/>
              <a:buFont typeface="Arial"/>
              <a:buChar char="●"/>
            </a:pPr>
            <a:r>
              <a:rPr b="0" i="0" lang="en" sz="2800" u="none" cap="none" strike="noStrike">
                <a:solidFill>
                  <a:srgbClr val="000000"/>
                </a:solidFill>
                <a:latin typeface="Arial"/>
                <a:ea typeface="Arial"/>
                <a:cs typeface="Arial"/>
                <a:sym typeface="Arial"/>
              </a:rPr>
              <a:t>Organic (food) waste is composted: manure for orchards</a:t>
            </a:r>
            <a:endParaRPr b="0" i="0" sz="1800" u="none" cap="none" strike="noStrike">
              <a:solidFill>
                <a:srgbClr val="000000"/>
              </a:solidFill>
              <a:latin typeface="Arial"/>
              <a:ea typeface="Arial"/>
              <a:cs typeface="Arial"/>
              <a:sym typeface="Arial"/>
            </a:endParaRPr>
          </a:p>
          <a:p>
            <a:pPr indent="0" lvl="0" marL="0" marR="0" rtl="0" algn="l">
              <a:lnSpc>
                <a:spcPct val="80000"/>
              </a:lnSpc>
              <a:spcBef>
                <a:spcPts val="0"/>
              </a:spcBef>
              <a:spcAft>
                <a:spcPts val="0"/>
              </a:spcAft>
              <a:buClr>
                <a:schemeClr val="accent1"/>
              </a:buClr>
              <a:buSzPts val="1200"/>
              <a:buFont typeface="Arial"/>
              <a:buChar char="●"/>
            </a:pPr>
            <a:r>
              <a:rPr b="0" i="0" lang="en" sz="2800" u="none" cap="none" strike="noStrike">
                <a:solidFill>
                  <a:srgbClr val="000000"/>
                </a:solidFill>
                <a:latin typeface="Arial"/>
                <a:ea typeface="Arial"/>
                <a:cs typeface="Arial"/>
                <a:sym typeface="Arial"/>
              </a:rPr>
              <a:t>Recylables are recycled </a:t>
            </a:r>
            <a:endParaRPr b="0" i="0" sz="1800" u="none" cap="none" strike="noStrike">
              <a:solidFill>
                <a:srgbClr val="000000"/>
              </a:solidFill>
              <a:latin typeface="Arial"/>
              <a:ea typeface="Arial"/>
              <a:cs typeface="Arial"/>
              <a:sym typeface="Arial"/>
            </a:endParaRPr>
          </a:p>
          <a:p>
            <a:pPr indent="0" lvl="0" marL="0" marR="0" rtl="0" algn="l">
              <a:lnSpc>
                <a:spcPct val="80000"/>
              </a:lnSpc>
              <a:spcBef>
                <a:spcPts val="0"/>
              </a:spcBef>
              <a:spcAft>
                <a:spcPts val="0"/>
              </a:spcAft>
              <a:buClr>
                <a:schemeClr val="accent1"/>
              </a:buClr>
              <a:buSzPts val="1200"/>
              <a:buFont typeface="Arial"/>
              <a:buChar char="●"/>
            </a:pPr>
            <a:r>
              <a:rPr b="0" i="0" lang="en" sz="2800" u="none" cap="none" strike="noStrike">
                <a:solidFill>
                  <a:srgbClr val="000000"/>
                </a:solidFill>
                <a:latin typeface="Arial"/>
                <a:ea typeface="Arial"/>
                <a:cs typeface="Arial"/>
                <a:sym typeface="Arial"/>
              </a:rPr>
              <a:t>Non-recyclabes are incinerated</a:t>
            </a:r>
            <a:endParaRPr b="0" i="0" sz="1800" u="none" cap="none" strike="noStrike">
              <a:solidFill>
                <a:srgbClr val="000000"/>
              </a:solidFill>
              <a:latin typeface="Arial"/>
              <a:ea typeface="Arial"/>
              <a:cs typeface="Arial"/>
              <a:sym typeface="Arial"/>
            </a:endParaRPr>
          </a:p>
          <a:p>
            <a:pPr indent="0" lvl="0" marL="0" marR="0" rtl="0" algn="l">
              <a:lnSpc>
                <a:spcPct val="80000"/>
              </a:lnSpc>
              <a:spcBef>
                <a:spcPts val="0"/>
              </a:spcBef>
              <a:spcAft>
                <a:spcPts val="0"/>
              </a:spcAft>
              <a:buClr>
                <a:schemeClr val="accent1"/>
              </a:buClr>
              <a:buSzPts val="1200"/>
              <a:buFont typeface="Arial"/>
              <a:buChar char="●"/>
            </a:pPr>
            <a:r>
              <a:rPr b="0" i="0" lang="en" sz="2800" u="none" cap="none" strike="noStrike">
                <a:solidFill>
                  <a:srgbClr val="000000"/>
                </a:solidFill>
                <a:latin typeface="Arial"/>
                <a:ea typeface="Arial"/>
                <a:cs typeface="Arial"/>
                <a:sym typeface="Arial"/>
              </a:rPr>
              <a:t>Effluent treatment plant for campus liquid effluent.</a:t>
            </a:r>
            <a:endParaRPr b="0" i="0" sz="1800" u="none" cap="none" strike="noStrike">
              <a:solidFill>
                <a:srgbClr val="000000"/>
              </a:solidFill>
              <a:latin typeface="Arial"/>
              <a:ea typeface="Arial"/>
              <a:cs typeface="Arial"/>
              <a:sym typeface="Arial"/>
            </a:endParaRPr>
          </a:p>
          <a:p>
            <a:pPr indent="0" lvl="0" marL="0" marR="0" rtl="0" algn="l">
              <a:spcBef>
                <a:spcPts val="600"/>
              </a:spcBef>
              <a:spcAft>
                <a:spcPts val="0"/>
              </a:spcAft>
              <a:buNone/>
            </a:pPr>
            <a:r>
              <a:t/>
            </a:r>
            <a:endParaRPr b="0" i="0" sz="1800" u="none" cap="none" strike="noStrike">
              <a:solidFill>
                <a:srgbClr val="000000"/>
              </a:solidFill>
              <a:latin typeface="Arial"/>
              <a:ea typeface="Arial"/>
              <a:cs typeface="Arial"/>
              <a:sym typeface="Arial"/>
            </a:endParaRPr>
          </a:p>
          <a:p>
            <a:pPr indent="0" lvl="0" marL="0" marR="0" rtl="0" algn="ctr">
              <a:lnSpc>
                <a:spcPct val="80000"/>
              </a:lnSpc>
              <a:spcBef>
                <a:spcPts val="600"/>
              </a:spcBef>
              <a:spcAft>
                <a:spcPts val="0"/>
              </a:spcAft>
              <a:buClr>
                <a:schemeClr val="dk1"/>
              </a:buClr>
              <a:buFont typeface="Corsiva"/>
              <a:buNone/>
            </a:pPr>
            <a:r>
              <a:rPr b="0" i="0" lang="en" sz="3000" u="none" cap="none" strike="noStrike">
                <a:solidFill>
                  <a:srgbClr val="000000"/>
                </a:solidFill>
                <a:latin typeface="Corsiva"/>
                <a:ea typeface="Corsiva"/>
                <a:cs typeface="Corsiva"/>
                <a:sym typeface="Corsiva"/>
              </a:rPr>
              <a:t>True to the teachings of Amma, we take responsibility for protecting Nature and our fellow-humans</a:t>
            </a:r>
            <a:endParaRPr b="0" i="0" sz="1800" u="none" cap="none" strike="noStrike">
              <a:solidFill>
                <a:srgbClr val="000000"/>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2" name="Shape 212"/>
        <p:cNvGrpSpPr/>
        <p:nvPr/>
      </p:nvGrpSpPr>
      <p:grpSpPr>
        <a:xfrm>
          <a:off x="0" y="0"/>
          <a:ext cx="0" cy="0"/>
          <a:chOff x="0" y="0"/>
          <a:chExt cx="0" cy="0"/>
        </a:xfrm>
      </p:grpSpPr>
      <p:sp>
        <p:nvSpPr>
          <p:cNvPr id="213" name="Google Shape;213;p32"/>
          <p:cNvSpPr txBox="1"/>
          <p:nvPr>
            <p:ph type="title"/>
          </p:nvPr>
        </p:nvSpPr>
        <p:spPr>
          <a:xfrm>
            <a:off x="457200" y="274637"/>
            <a:ext cx="7467600" cy="11430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Clr>
                <a:schemeClr val="dk2"/>
              </a:buClr>
              <a:buFont typeface="Arial"/>
              <a:buNone/>
            </a:pPr>
            <a:r>
              <a:rPr b="0" i="0" lang="en" sz="3000" u="none" cap="small" strike="noStrike">
                <a:solidFill>
                  <a:srgbClr val="980000"/>
                </a:solidFill>
                <a:latin typeface="Arial"/>
                <a:ea typeface="Arial"/>
                <a:cs typeface="Arial"/>
                <a:sym typeface="Arial"/>
              </a:rPr>
              <a:t>RESULT</a:t>
            </a:r>
            <a:endParaRPr b="0" i="0" sz="3000" u="none" cap="small" strike="noStrike">
              <a:solidFill>
                <a:srgbClr val="980000"/>
              </a:solidFill>
              <a:latin typeface="Arial"/>
              <a:ea typeface="Arial"/>
              <a:cs typeface="Arial"/>
              <a:sym typeface="Arial"/>
            </a:endParaRPr>
          </a:p>
        </p:txBody>
      </p:sp>
      <p:sp>
        <p:nvSpPr>
          <p:cNvPr id="214" name="Google Shape;214;p32"/>
          <p:cNvSpPr txBox="1"/>
          <p:nvPr>
            <p:ph idx="1" type="body"/>
          </p:nvPr>
        </p:nvSpPr>
        <p:spPr>
          <a:xfrm>
            <a:off x="457200" y="1600200"/>
            <a:ext cx="7467600" cy="4873625"/>
          </a:xfrm>
          <a:prstGeom prst="rect">
            <a:avLst/>
          </a:prstGeom>
          <a:noFill/>
          <a:ln>
            <a:noFill/>
          </a:ln>
        </p:spPr>
        <p:txBody>
          <a:bodyPr anchorCtr="0" anchor="t" bIns="45700" lIns="91425" spcFirstLastPara="1" rIns="91425" wrap="square" tIns="45700">
            <a:noAutofit/>
          </a:bodyPr>
          <a:lstStyle/>
          <a:p>
            <a:pPr indent="-419100" lvl="0" marL="457200" marR="0" rtl="0" algn="l">
              <a:spcBef>
                <a:spcPts val="600"/>
              </a:spcBef>
              <a:spcAft>
                <a:spcPts val="0"/>
              </a:spcAft>
              <a:buSzPts val="3000"/>
              <a:buChar char="●"/>
            </a:pPr>
            <a:r>
              <a:rPr b="0" i="0" lang="en" sz="3200" u="none" cap="none" strike="noStrike">
                <a:solidFill>
                  <a:srgbClr val="000000"/>
                </a:solidFill>
                <a:latin typeface="Arial"/>
                <a:ea typeface="Arial"/>
                <a:cs typeface="Arial"/>
                <a:sym typeface="Arial"/>
              </a:rPr>
              <a:t>A clean campus, free from litter and pollution.</a:t>
            </a:r>
            <a:endParaRPr b="0" i="0" sz="1800" u="none" cap="none" strike="noStrike">
              <a:solidFill>
                <a:srgbClr val="000000"/>
              </a:solidFill>
              <a:latin typeface="Arial"/>
              <a:ea typeface="Arial"/>
              <a:cs typeface="Arial"/>
              <a:sym typeface="Arial"/>
            </a:endParaRPr>
          </a:p>
          <a:p>
            <a:pPr indent="-419100" lvl="0" marL="457200" marR="0" rtl="0" algn="l">
              <a:spcBef>
                <a:spcPts val="0"/>
              </a:spcBef>
              <a:spcAft>
                <a:spcPts val="0"/>
              </a:spcAft>
              <a:buSzPts val="3000"/>
              <a:buChar char="●"/>
            </a:pPr>
            <a:r>
              <a:rPr b="0" i="0" lang="en" sz="3200" u="none" cap="none" strike="noStrike">
                <a:solidFill>
                  <a:srgbClr val="000000"/>
                </a:solidFill>
                <a:latin typeface="Arial"/>
                <a:ea typeface="Arial"/>
                <a:cs typeface="Arial"/>
                <a:sym typeface="Arial"/>
              </a:rPr>
              <a:t>Organic gardens and orchards</a:t>
            </a:r>
            <a:endParaRPr b="0" i="0" sz="1800" u="none" cap="none" strike="noStrike">
              <a:solidFill>
                <a:srgbClr val="000000"/>
              </a:solidFill>
              <a:latin typeface="Arial"/>
              <a:ea typeface="Arial"/>
              <a:cs typeface="Arial"/>
              <a:sym typeface="Arial"/>
            </a:endParaRPr>
          </a:p>
          <a:p>
            <a:pPr indent="-419100" lvl="0" marL="457200" marR="0" rtl="0" algn="l">
              <a:spcBef>
                <a:spcPts val="0"/>
              </a:spcBef>
              <a:spcAft>
                <a:spcPts val="0"/>
              </a:spcAft>
              <a:buSzPts val="3000"/>
              <a:buChar char="●"/>
            </a:pPr>
            <a:r>
              <a:rPr b="0" i="0" lang="en" sz="3200" u="none" cap="none" strike="noStrike">
                <a:solidFill>
                  <a:srgbClr val="000000"/>
                </a:solidFill>
                <a:latin typeface="Arial"/>
                <a:ea typeface="Arial"/>
                <a:cs typeface="Arial"/>
                <a:sym typeface="Arial"/>
              </a:rPr>
              <a:t>Protection of the environment</a:t>
            </a:r>
            <a:endParaRPr b="0" i="0" sz="1800" u="none" cap="none" strike="noStrike">
              <a:solidFill>
                <a:srgbClr val="000000"/>
              </a:solidFill>
              <a:latin typeface="Arial"/>
              <a:ea typeface="Arial"/>
              <a:cs typeface="Arial"/>
              <a:sym typeface="Arial"/>
            </a:endParaRPr>
          </a:p>
          <a:p>
            <a:pPr indent="-419100" lvl="0" marL="457200" marR="0" rtl="0" algn="l">
              <a:spcBef>
                <a:spcPts val="0"/>
              </a:spcBef>
              <a:spcAft>
                <a:spcPts val="0"/>
              </a:spcAft>
              <a:buSzPts val="3000"/>
              <a:buChar char="●"/>
            </a:pPr>
            <a:r>
              <a:rPr b="0" i="0" lang="en" sz="3200" u="none" cap="none" strike="noStrike">
                <a:solidFill>
                  <a:srgbClr val="000000"/>
                </a:solidFill>
                <a:latin typeface="Arial"/>
                <a:ea typeface="Arial"/>
                <a:cs typeface="Arial"/>
                <a:sym typeface="Arial"/>
              </a:rPr>
              <a:t>Recycling of paper, plastics, scrap metal, glass and other recyclables </a:t>
            </a:r>
            <a:endParaRPr b="0" i="0" sz="1800" u="none" cap="none" strike="noStrike">
              <a:solidFill>
                <a:srgbClr val="000000"/>
              </a:solidFill>
              <a:latin typeface="Arial"/>
              <a:ea typeface="Arial"/>
              <a:cs typeface="Arial"/>
              <a:sym typeface="Arial"/>
            </a:endParaRPr>
          </a:p>
          <a:p>
            <a:pPr indent="0" lvl="0" marL="0" marR="0" rtl="0" algn="l">
              <a:spcBef>
                <a:spcPts val="600"/>
              </a:spcBef>
              <a:spcAft>
                <a:spcPts val="0"/>
              </a:spcAft>
              <a:buNone/>
            </a:pPr>
            <a:r>
              <a:t/>
            </a: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8" name="Shape 218"/>
        <p:cNvGrpSpPr/>
        <p:nvPr/>
      </p:nvGrpSpPr>
      <p:grpSpPr>
        <a:xfrm>
          <a:off x="0" y="0"/>
          <a:ext cx="0" cy="0"/>
          <a:chOff x="0" y="0"/>
          <a:chExt cx="0" cy="0"/>
        </a:xfrm>
      </p:grpSpPr>
      <p:sp>
        <p:nvSpPr>
          <p:cNvPr id="219" name="Google Shape;219;p33"/>
          <p:cNvSpPr txBox="1"/>
          <p:nvPr>
            <p:ph type="title"/>
          </p:nvPr>
        </p:nvSpPr>
        <p:spPr>
          <a:xfrm>
            <a:off x="457200" y="46038"/>
            <a:ext cx="8229600" cy="1143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Outline</a:t>
            </a:r>
            <a:endParaRPr/>
          </a:p>
        </p:txBody>
      </p:sp>
      <p:sp>
        <p:nvSpPr>
          <p:cNvPr id="220" name="Google Shape;220;p33"/>
          <p:cNvSpPr txBox="1"/>
          <p:nvPr>
            <p:ph idx="1" type="body"/>
          </p:nvPr>
        </p:nvSpPr>
        <p:spPr>
          <a:xfrm>
            <a:off x="457200" y="1090525"/>
            <a:ext cx="8229600" cy="4967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Clr>
                <a:srgbClr val="999999"/>
              </a:buClr>
              <a:buSzPts val="3000"/>
              <a:buChar char="●"/>
            </a:pPr>
            <a:r>
              <a:rPr lang="en" sz="2400">
                <a:solidFill>
                  <a:srgbClr val="999999"/>
                </a:solidFill>
              </a:rPr>
              <a:t>Motivation </a:t>
            </a:r>
            <a:endParaRPr sz="2400">
              <a:solidFill>
                <a:srgbClr val="999999"/>
              </a:solidFill>
            </a:endParaRPr>
          </a:p>
          <a:p>
            <a:pPr indent="-419100" lvl="0" marL="457200" rtl="0" algn="l">
              <a:spcBef>
                <a:spcPts val="0"/>
              </a:spcBef>
              <a:spcAft>
                <a:spcPts val="0"/>
              </a:spcAft>
              <a:buClr>
                <a:srgbClr val="999999"/>
              </a:buClr>
              <a:buSzPts val="3000"/>
              <a:buChar char="●"/>
            </a:pPr>
            <a:r>
              <a:rPr lang="en" sz="2400">
                <a:solidFill>
                  <a:srgbClr val="999999"/>
                </a:solidFill>
              </a:rPr>
              <a:t>Conventional Approach</a:t>
            </a:r>
            <a:endParaRPr sz="2400">
              <a:solidFill>
                <a:srgbClr val="999999"/>
              </a:solidFill>
            </a:endParaRPr>
          </a:p>
          <a:p>
            <a:pPr indent="-419100" lvl="0" marL="457200" rtl="0" algn="l">
              <a:spcBef>
                <a:spcPts val="0"/>
              </a:spcBef>
              <a:spcAft>
                <a:spcPts val="0"/>
              </a:spcAft>
              <a:buClr>
                <a:srgbClr val="999999"/>
              </a:buClr>
              <a:buSzPts val="3000"/>
              <a:buChar char="●"/>
            </a:pPr>
            <a:r>
              <a:rPr lang="en" sz="2400">
                <a:solidFill>
                  <a:srgbClr val="000000"/>
                </a:solidFill>
              </a:rPr>
              <a:t>Systems Approach: Principles for Optimizing the Waste Management Method</a:t>
            </a:r>
            <a:endParaRPr sz="2400">
              <a:solidFill>
                <a:srgbClr val="000000"/>
              </a:solidFill>
            </a:endParaRPr>
          </a:p>
          <a:p>
            <a:pPr indent="-419100" lvl="0" marL="457200" rtl="0" algn="l">
              <a:spcBef>
                <a:spcPts val="0"/>
              </a:spcBef>
              <a:spcAft>
                <a:spcPts val="0"/>
              </a:spcAft>
              <a:buClr>
                <a:srgbClr val="999999"/>
              </a:buClr>
              <a:buSzPts val="3000"/>
              <a:buChar char="●"/>
            </a:pPr>
            <a:r>
              <a:rPr lang="en" sz="2400">
                <a:solidFill>
                  <a:srgbClr val="999999"/>
                </a:solidFill>
              </a:rPr>
              <a:t>Example: Simple vs. Complex Systems</a:t>
            </a:r>
            <a:endParaRPr sz="2400">
              <a:solidFill>
                <a:srgbClr val="999999"/>
              </a:solidFill>
            </a:endParaRPr>
          </a:p>
          <a:p>
            <a:pPr indent="-419100" lvl="0" marL="457200" rtl="0" algn="l">
              <a:spcBef>
                <a:spcPts val="0"/>
              </a:spcBef>
              <a:spcAft>
                <a:spcPts val="0"/>
              </a:spcAft>
              <a:buClr>
                <a:srgbClr val="999999"/>
              </a:buClr>
              <a:buSzPts val="3000"/>
              <a:buChar char="●"/>
            </a:pPr>
            <a:r>
              <a:rPr lang="en" sz="2400">
                <a:solidFill>
                  <a:srgbClr val="999999"/>
                </a:solidFill>
              </a:rPr>
              <a:t>Amplify Benefits</a:t>
            </a:r>
            <a:endParaRPr sz="2400">
              <a:solidFill>
                <a:srgbClr val="999999"/>
              </a:solidFill>
            </a:endParaRPr>
          </a:p>
          <a:p>
            <a:pPr indent="-419100" lvl="0" marL="457200" rtl="0" algn="l">
              <a:spcBef>
                <a:spcPts val="0"/>
              </a:spcBef>
              <a:spcAft>
                <a:spcPts val="0"/>
              </a:spcAft>
              <a:buClr>
                <a:srgbClr val="999999"/>
              </a:buClr>
              <a:buSzPts val="3000"/>
              <a:buChar char="●"/>
            </a:pPr>
            <a:r>
              <a:rPr lang="en" sz="2400">
                <a:solidFill>
                  <a:srgbClr val="999999"/>
                </a:solidFill>
              </a:rPr>
              <a:t>Waste Disposal Priorities</a:t>
            </a:r>
            <a:endParaRPr sz="2400">
              <a:solidFill>
                <a:srgbClr val="999999"/>
              </a:solidFill>
            </a:endParaRPr>
          </a:p>
          <a:p>
            <a:pPr indent="-381000" lvl="1" marL="914400" rtl="0" algn="l">
              <a:spcBef>
                <a:spcPts val="0"/>
              </a:spcBef>
              <a:spcAft>
                <a:spcPts val="0"/>
              </a:spcAft>
              <a:buClr>
                <a:srgbClr val="999999"/>
              </a:buClr>
              <a:buSzPts val="2400"/>
              <a:buChar char="○"/>
            </a:pPr>
            <a:r>
              <a:rPr lang="en" sz="2000">
                <a:solidFill>
                  <a:srgbClr val="999999"/>
                </a:solidFill>
              </a:rPr>
              <a:t>Plastic Waste</a:t>
            </a:r>
            <a:endParaRPr sz="2000">
              <a:solidFill>
                <a:srgbClr val="999999"/>
              </a:solidFill>
            </a:endParaRPr>
          </a:p>
          <a:p>
            <a:pPr indent="-381000" lvl="1" marL="914400" rtl="0" algn="l">
              <a:spcBef>
                <a:spcPts val="0"/>
              </a:spcBef>
              <a:spcAft>
                <a:spcPts val="0"/>
              </a:spcAft>
              <a:buClr>
                <a:srgbClr val="999999"/>
              </a:buClr>
              <a:buSzPts val="2400"/>
              <a:buChar char="○"/>
            </a:pPr>
            <a:r>
              <a:rPr lang="en" sz="2000">
                <a:solidFill>
                  <a:srgbClr val="999999"/>
                </a:solidFill>
              </a:rPr>
              <a:t>Dry Biomass</a:t>
            </a:r>
            <a:endParaRPr sz="2000">
              <a:solidFill>
                <a:srgbClr val="999999"/>
              </a:solidFill>
            </a:endParaRPr>
          </a:p>
          <a:p>
            <a:pPr indent="-381000" lvl="1" marL="914400" rtl="0" algn="l">
              <a:spcBef>
                <a:spcPts val="0"/>
              </a:spcBef>
              <a:spcAft>
                <a:spcPts val="0"/>
              </a:spcAft>
              <a:buClr>
                <a:srgbClr val="999999"/>
              </a:buClr>
              <a:buSzPts val="2400"/>
              <a:buChar char="○"/>
            </a:pPr>
            <a:r>
              <a:rPr lang="en" sz="2000">
                <a:solidFill>
                  <a:srgbClr val="999999"/>
                </a:solidFill>
              </a:rPr>
              <a:t>Human Waste</a:t>
            </a:r>
            <a:endParaRPr sz="2000">
              <a:solidFill>
                <a:srgbClr val="999999"/>
              </a:solidFill>
            </a:endParaRPr>
          </a:p>
          <a:p>
            <a:pPr indent="-381000" lvl="1" marL="914400" rtl="0" algn="l">
              <a:spcBef>
                <a:spcPts val="0"/>
              </a:spcBef>
              <a:spcAft>
                <a:spcPts val="0"/>
              </a:spcAft>
              <a:buClr>
                <a:srgbClr val="999999"/>
              </a:buClr>
              <a:buSzPts val="2400"/>
              <a:buChar char="○"/>
            </a:pPr>
            <a:r>
              <a:rPr lang="en" sz="2000">
                <a:solidFill>
                  <a:srgbClr val="999999"/>
                </a:solidFill>
              </a:rPr>
              <a:t>Animal Waste</a:t>
            </a:r>
            <a:endParaRPr sz="2000">
              <a:solidFill>
                <a:srgbClr val="999999"/>
              </a:solidFill>
            </a:endParaRPr>
          </a:p>
          <a:p>
            <a:pPr indent="-381000" lvl="1" marL="914400" rtl="0" algn="l">
              <a:spcBef>
                <a:spcPts val="0"/>
              </a:spcBef>
              <a:spcAft>
                <a:spcPts val="0"/>
              </a:spcAft>
              <a:buClr>
                <a:srgbClr val="999999"/>
              </a:buClr>
              <a:buSzPts val="2400"/>
              <a:buChar char="○"/>
            </a:pPr>
            <a:r>
              <a:rPr lang="en" sz="2000">
                <a:solidFill>
                  <a:srgbClr val="999999"/>
                </a:solidFill>
              </a:rPr>
              <a:t>Organic Waste</a:t>
            </a:r>
            <a:endParaRPr sz="2000">
              <a:solidFill>
                <a:srgbClr val="999999"/>
              </a:solidFill>
            </a:endParaRPr>
          </a:p>
          <a:p>
            <a:pPr indent="-419100" lvl="0" marL="457200" rtl="0" algn="l">
              <a:spcBef>
                <a:spcPts val="0"/>
              </a:spcBef>
              <a:spcAft>
                <a:spcPts val="0"/>
              </a:spcAft>
              <a:buClr>
                <a:srgbClr val="999999"/>
              </a:buClr>
              <a:buSzPts val="3000"/>
              <a:buChar char="●"/>
            </a:pPr>
            <a:r>
              <a:rPr lang="en" sz="2400">
                <a:solidFill>
                  <a:srgbClr val="999999"/>
                </a:solidFill>
              </a:rPr>
              <a:t>Towards a Sustainable Home</a:t>
            </a:r>
            <a:endParaRPr sz="2400">
              <a:solidFill>
                <a:srgbClr val="999999"/>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4" name="Shape 224"/>
        <p:cNvGrpSpPr/>
        <p:nvPr/>
      </p:nvGrpSpPr>
      <p:grpSpPr>
        <a:xfrm>
          <a:off x="0" y="0"/>
          <a:ext cx="0" cy="0"/>
          <a:chOff x="0" y="0"/>
          <a:chExt cx="0" cy="0"/>
        </a:xfrm>
      </p:grpSpPr>
      <p:sp>
        <p:nvSpPr>
          <p:cNvPr id="225" name="Google Shape;225;p34"/>
          <p:cNvSpPr txBox="1"/>
          <p:nvPr>
            <p:ph type="title"/>
          </p:nvPr>
        </p:nvSpPr>
        <p:spPr>
          <a:xfrm>
            <a:off x="457200" y="274638"/>
            <a:ext cx="8229600" cy="1143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Systems Thinking</a:t>
            </a:r>
            <a:endParaRPr/>
          </a:p>
        </p:txBody>
      </p:sp>
      <p:sp>
        <p:nvSpPr>
          <p:cNvPr id="226" name="Google Shape;226;p34"/>
          <p:cNvSpPr txBox="1"/>
          <p:nvPr>
            <p:ph idx="1" type="body"/>
          </p:nvPr>
        </p:nvSpPr>
        <p:spPr>
          <a:xfrm>
            <a:off x="97175" y="1310525"/>
            <a:ext cx="8968200" cy="5257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200">
                <a:solidFill>
                  <a:srgbClr val="0000FF"/>
                </a:solidFill>
                <a:latin typeface="Arial"/>
                <a:ea typeface="Arial"/>
                <a:cs typeface="Arial"/>
                <a:sym typeface="Arial"/>
              </a:rPr>
              <a:t>●Systems thinking is necessary for solving interconnected problems.</a:t>
            </a:r>
            <a:endParaRPr sz="2200">
              <a:solidFill>
                <a:srgbClr val="0000FF"/>
              </a:solidFill>
              <a:latin typeface="Arial"/>
              <a:ea typeface="Arial"/>
              <a:cs typeface="Arial"/>
              <a:sym typeface="Arial"/>
            </a:endParaRPr>
          </a:p>
          <a:p>
            <a:pPr indent="0" lvl="0" marL="0" rtl="0" algn="l">
              <a:lnSpc>
                <a:spcPct val="115000"/>
              </a:lnSpc>
              <a:spcBef>
                <a:spcPts val="0"/>
              </a:spcBef>
              <a:spcAft>
                <a:spcPts val="0"/>
              </a:spcAft>
              <a:buNone/>
            </a:pPr>
            <a:r>
              <a:rPr lang="en" sz="2200">
                <a:solidFill>
                  <a:srgbClr val="5B0F00"/>
                </a:solidFill>
                <a:latin typeface="Arial"/>
                <a:ea typeface="Arial"/>
                <a:cs typeface="Arial"/>
                <a:sym typeface="Arial"/>
              </a:rPr>
              <a:t>●The WHOLE is more than just the sum of the individual PARTS.</a:t>
            </a:r>
            <a:endParaRPr sz="2200">
              <a:solidFill>
                <a:srgbClr val="5B0F00"/>
              </a:solidFill>
              <a:latin typeface="Arial"/>
              <a:ea typeface="Arial"/>
              <a:cs typeface="Arial"/>
              <a:sym typeface="Arial"/>
            </a:endParaRPr>
          </a:p>
          <a:p>
            <a:pPr indent="0" lvl="0" marL="0" rtl="0" algn="l">
              <a:lnSpc>
                <a:spcPct val="115000"/>
              </a:lnSpc>
              <a:spcBef>
                <a:spcPts val="0"/>
              </a:spcBef>
              <a:spcAft>
                <a:spcPts val="0"/>
              </a:spcAft>
              <a:buNone/>
            </a:pPr>
            <a:r>
              <a:rPr lang="en" sz="2000">
                <a:solidFill>
                  <a:srgbClr val="0C343D"/>
                </a:solidFill>
                <a:latin typeface="Courier New"/>
                <a:ea typeface="Courier New"/>
                <a:cs typeface="Courier New"/>
                <a:sym typeface="Courier New"/>
              </a:rPr>
              <a:t>o</a:t>
            </a:r>
            <a:r>
              <a:rPr lang="en" sz="2000">
                <a:solidFill>
                  <a:srgbClr val="0C343D"/>
                </a:solidFill>
                <a:latin typeface="Arial"/>
                <a:ea typeface="Arial"/>
                <a:cs typeface="Arial"/>
                <a:sym typeface="Arial"/>
              </a:rPr>
              <a:t>E.g. Putting together all the parts of a car in any random order does not make a functional car.</a:t>
            </a:r>
            <a:endParaRPr sz="2000">
              <a:solidFill>
                <a:srgbClr val="0C343D"/>
              </a:solidFill>
              <a:latin typeface="Arial"/>
              <a:ea typeface="Arial"/>
              <a:cs typeface="Arial"/>
              <a:sym typeface="Arial"/>
            </a:endParaRPr>
          </a:p>
          <a:p>
            <a:pPr indent="0" lvl="0" marL="0" rtl="0" algn="l">
              <a:lnSpc>
                <a:spcPct val="115000"/>
              </a:lnSpc>
              <a:spcBef>
                <a:spcPts val="0"/>
              </a:spcBef>
              <a:spcAft>
                <a:spcPts val="0"/>
              </a:spcAft>
              <a:buNone/>
            </a:pPr>
            <a:r>
              <a:rPr lang="en" sz="2000">
                <a:solidFill>
                  <a:srgbClr val="0C343D"/>
                </a:solidFill>
                <a:latin typeface="Courier New"/>
                <a:ea typeface="Courier New"/>
                <a:cs typeface="Courier New"/>
                <a:sym typeface="Courier New"/>
              </a:rPr>
              <a:t>o</a:t>
            </a:r>
            <a:r>
              <a:rPr lang="en" sz="2000">
                <a:solidFill>
                  <a:srgbClr val="0C343D"/>
                </a:solidFill>
                <a:latin typeface="Arial"/>
                <a:ea typeface="Arial"/>
                <a:cs typeface="Arial"/>
                <a:sym typeface="Arial"/>
              </a:rPr>
              <a:t>Each part is related to other parts in a specific way and contributes to the functioning of the whole.</a:t>
            </a:r>
            <a:endParaRPr sz="2000">
              <a:solidFill>
                <a:srgbClr val="0C343D"/>
              </a:solidFill>
              <a:latin typeface="Arial"/>
              <a:ea typeface="Arial"/>
              <a:cs typeface="Arial"/>
              <a:sym typeface="Arial"/>
            </a:endParaRPr>
          </a:p>
          <a:p>
            <a:pPr indent="0" lvl="0" marL="0" rtl="0" algn="l">
              <a:lnSpc>
                <a:spcPct val="115000"/>
              </a:lnSpc>
              <a:spcBef>
                <a:spcPts val="0"/>
              </a:spcBef>
              <a:spcAft>
                <a:spcPts val="0"/>
              </a:spcAft>
              <a:buNone/>
            </a:pPr>
            <a:r>
              <a:rPr lang="en" sz="2000">
                <a:solidFill>
                  <a:srgbClr val="0C343D"/>
                </a:solidFill>
                <a:latin typeface="Courier New"/>
                <a:ea typeface="Courier New"/>
                <a:cs typeface="Courier New"/>
                <a:sym typeface="Courier New"/>
              </a:rPr>
              <a:t>o</a:t>
            </a:r>
            <a:r>
              <a:rPr lang="en" sz="2000">
                <a:solidFill>
                  <a:srgbClr val="783F04"/>
                </a:solidFill>
                <a:latin typeface="Arial"/>
                <a:ea typeface="Arial"/>
                <a:cs typeface="Arial"/>
                <a:sym typeface="Arial"/>
              </a:rPr>
              <a:t>Design is necessary both at the component level and the system level. </a:t>
            </a:r>
            <a:r>
              <a:rPr lang="en" sz="2000">
                <a:solidFill>
                  <a:srgbClr val="0C343D"/>
                </a:solidFill>
                <a:latin typeface="Arial"/>
                <a:ea typeface="Arial"/>
                <a:cs typeface="Arial"/>
                <a:sym typeface="Arial"/>
              </a:rPr>
              <a:t>(e.g. each part must be properly designed and the entire car must also be properly designed.)</a:t>
            </a:r>
            <a:endParaRPr sz="2000">
              <a:solidFill>
                <a:srgbClr val="0C343D"/>
              </a:solidFill>
              <a:latin typeface="Arial"/>
              <a:ea typeface="Arial"/>
              <a:cs typeface="Arial"/>
              <a:sym typeface="Arial"/>
            </a:endParaRPr>
          </a:p>
          <a:p>
            <a:pPr indent="0" lvl="0" marL="0" rtl="0" algn="l">
              <a:lnSpc>
                <a:spcPct val="115000"/>
              </a:lnSpc>
              <a:spcBef>
                <a:spcPts val="0"/>
              </a:spcBef>
              <a:spcAft>
                <a:spcPts val="0"/>
              </a:spcAft>
              <a:buNone/>
            </a:pPr>
            <a:r>
              <a:rPr lang="en" sz="2000">
                <a:solidFill>
                  <a:srgbClr val="0C343D"/>
                </a:solidFill>
                <a:latin typeface="Courier New"/>
                <a:ea typeface="Courier New"/>
                <a:cs typeface="Courier New"/>
                <a:sym typeface="Courier New"/>
              </a:rPr>
              <a:t>o</a:t>
            </a:r>
            <a:r>
              <a:rPr lang="en" sz="2000">
                <a:solidFill>
                  <a:srgbClr val="0C343D"/>
                </a:solidFill>
                <a:latin typeface="Arial"/>
                <a:ea typeface="Arial"/>
                <a:cs typeface="Arial"/>
                <a:sym typeface="Arial"/>
              </a:rPr>
              <a:t>Diagnosing and correcting malfunctions in complex and interrelated problems requires systems thinking.</a:t>
            </a:r>
            <a:endParaRPr sz="2000">
              <a:solidFill>
                <a:srgbClr val="0C343D"/>
              </a:solidFill>
              <a:latin typeface="Arial"/>
              <a:ea typeface="Arial"/>
              <a:cs typeface="Arial"/>
              <a:sym typeface="Arial"/>
            </a:endParaRPr>
          </a:p>
          <a:p>
            <a:pPr indent="0" lvl="0" marL="0" rtl="0" algn="l">
              <a:lnSpc>
                <a:spcPct val="115000"/>
              </a:lnSpc>
              <a:spcBef>
                <a:spcPts val="0"/>
              </a:spcBef>
              <a:spcAft>
                <a:spcPts val="0"/>
              </a:spcAft>
              <a:buNone/>
            </a:pPr>
            <a:r>
              <a:t/>
            </a:r>
            <a:endParaRPr sz="2000">
              <a:solidFill>
                <a:srgbClr val="0C343D"/>
              </a:solidFill>
              <a:latin typeface="Arial"/>
              <a:ea typeface="Arial"/>
              <a:cs typeface="Arial"/>
              <a:sym typeface="Arial"/>
            </a:endParaRPr>
          </a:p>
          <a:p>
            <a:pPr indent="0" lvl="0" marL="0" rtl="0" algn="l">
              <a:lnSpc>
                <a:spcPct val="115000"/>
              </a:lnSpc>
              <a:spcBef>
                <a:spcPts val="0"/>
              </a:spcBef>
              <a:spcAft>
                <a:spcPts val="0"/>
              </a:spcAft>
              <a:buNone/>
            </a:pPr>
            <a:r>
              <a:rPr lang="en" sz="2000">
                <a:solidFill>
                  <a:srgbClr val="0C343D"/>
                </a:solidFill>
                <a:latin typeface="Courier New"/>
                <a:ea typeface="Courier New"/>
                <a:cs typeface="Courier New"/>
                <a:sym typeface="Courier New"/>
              </a:rPr>
              <a:t>o</a:t>
            </a:r>
            <a:r>
              <a:rPr lang="en" sz="2000">
                <a:solidFill>
                  <a:srgbClr val="0C343D"/>
                </a:solidFill>
                <a:latin typeface="Arial"/>
                <a:ea typeface="Arial"/>
                <a:cs typeface="Arial"/>
                <a:sym typeface="Arial"/>
              </a:rPr>
              <a:t>Watch this video</a:t>
            </a:r>
            <a:r>
              <a:rPr lang="en" sz="2000">
                <a:solidFill>
                  <a:srgbClr val="0C343D"/>
                </a:solidFill>
                <a:uFill>
                  <a:noFill/>
                </a:uFill>
                <a:latin typeface="Arial"/>
                <a:ea typeface="Arial"/>
                <a:cs typeface="Arial"/>
                <a:sym typeface="Arial"/>
                <a:hlinkClick r:id="rId3"/>
              </a:rPr>
              <a:t> </a:t>
            </a:r>
            <a:r>
              <a:rPr b="1" lang="en" sz="2000" u="sng">
                <a:solidFill>
                  <a:schemeClr val="hlink"/>
                </a:solidFill>
                <a:latin typeface="Arial"/>
                <a:ea typeface="Arial"/>
                <a:cs typeface="Arial"/>
                <a:sym typeface="Arial"/>
                <a:hlinkClick r:id="rId4"/>
              </a:rPr>
              <a:t>Systems thinking: an introduction</a:t>
            </a:r>
            <a:r>
              <a:rPr lang="en" sz="2000">
                <a:solidFill>
                  <a:srgbClr val="0C343D"/>
                </a:solidFill>
                <a:latin typeface="Arial"/>
                <a:ea typeface="Arial"/>
                <a:cs typeface="Arial"/>
                <a:sym typeface="Arial"/>
              </a:rPr>
              <a:t> (3.31 min)</a:t>
            </a:r>
            <a:endParaRPr sz="2000">
              <a:solidFill>
                <a:srgbClr val="0C343D"/>
              </a:solidFill>
              <a:latin typeface="Arial"/>
              <a:ea typeface="Arial"/>
              <a:cs typeface="Arial"/>
              <a:sym typeface="Arial"/>
            </a:endParaRPr>
          </a:p>
          <a:p>
            <a:pPr indent="0" lvl="0" marL="0" rtl="0" algn="l">
              <a:lnSpc>
                <a:spcPct val="115000"/>
              </a:lnSpc>
              <a:spcBef>
                <a:spcPts val="0"/>
              </a:spcBef>
              <a:spcAft>
                <a:spcPts val="0"/>
              </a:spcAft>
              <a:buNone/>
            </a:pPr>
            <a:r>
              <a:rPr lang="en" sz="2000">
                <a:solidFill>
                  <a:srgbClr val="0C343D"/>
                </a:solidFill>
                <a:latin typeface="Courier New"/>
                <a:ea typeface="Courier New"/>
                <a:cs typeface="Courier New"/>
                <a:sym typeface="Courier New"/>
              </a:rPr>
              <a:t>o</a:t>
            </a:r>
            <a:r>
              <a:rPr lang="en" sz="2000" u="sng">
                <a:solidFill>
                  <a:schemeClr val="hlink"/>
                </a:solidFill>
                <a:latin typeface="Arial"/>
                <a:ea typeface="Arial"/>
                <a:cs typeface="Arial"/>
                <a:sym typeface="Arial"/>
                <a:hlinkClick r:id="rId5"/>
              </a:rPr>
              <a:t>Systems thinking: a cautionary tale (cats in Borneo)</a:t>
            </a:r>
            <a:r>
              <a:rPr lang="en" sz="2000">
                <a:solidFill>
                  <a:srgbClr val="0C343D"/>
                </a:solidFill>
                <a:latin typeface="Arial"/>
                <a:ea typeface="Arial"/>
                <a:cs typeface="Arial"/>
                <a:sym typeface="Arial"/>
              </a:rPr>
              <a:t> (3.08 min) </a:t>
            </a:r>
            <a:endParaRPr sz="2000">
              <a:solidFill>
                <a:srgbClr val="0C343D"/>
              </a:solidFill>
              <a:latin typeface="Arial"/>
              <a:ea typeface="Arial"/>
              <a:cs typeface="Arial"/>
              <a:sym typeface="Arial"/>
            </a:endParaRPr>
          </a:p>
          <a:p>
            <a:pPr indent="0" lvl="0" marL="0" rtl="0" algn="l">
              <a:spcBef>
                <a:spcPts val="600"/>
              </a:spcBef>
              <a:spcAft>
                <a:spcPts val="0"/>
              </a:spcAft>
              <a:buNone/>
            </a:pPr>
            <a:r>
              <a:t/>
            </a:r>
            <a:endParaRPr sz="28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0" name="Shape 230"/>
        <p:cNvGrpSpPr/>
        <p:nvPr/>
      </p:nvGrpSpPr>
      <p:grpSpPr>
        <a:xfrm>
          <a:off x="0" y="0"/>
          <a:ext cx="0" cy="0"/>
          <a:chOff x="0" y="0"/>
          <a:chExt cx="0" cy="0"/>
        </a:xfrm>
      </p:grpSpPr>
      <p:sp>
        <p:nvSpPr>
          <p:cNvPr id="231" name="Google Shape;231;p35"/>
          <p:cNvSpPr txBox="1"/>
          <p:nvPr>
            <p:ph idx="1" type="body"/>
          </p:nvPr>
        </p:nvSpPr>
        <p:spPr>
          <a:xfrm>
            <a:off x="69425" y="1211150"/>
            <a:ext cx="8940300" cy="53568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lang="en"/>
              <a:t>Select the </a:t>
            </a:r>
            <a:r>
              <a:rPr b="1" lang="en"/>
              <a:t>best</a:t>
            </a:r>
            <a:r>
              <a:rPr lang="en"/>
              <a:t> among the several possible waste management strategies</a:t>
            </a:r>
            <a:endParaRPr/>
          </a:p>
          <a:p>
            <a:pPr indent="-419100" lvl="1" marL="914400" marR="0" rtl="0" algn="l">
              <a:lnSpc>
                <a:spcPct val="100000"/>
              </a:lnSpc>
              <a:spcBef>
                <a:spcPts val="0"/>
              </a:spcBef>
              <a:spcAft>
                <a:spcPts val="0"/>
              </a:spcAft>
              <a:buClr>
                <a:schemeClr val="dk2"/>
              </a:buClr>
              <a:buSzPts val="3000"/>
              <a:buFont typeface="Georgia"/>
              <a:buChar char="○"/>
            </a:pPr>
            <a:r>
              <a:rPr lang="en"/>
              <a:t>Integrating solid waste management with gardening, milk production, water management and energy systems, can give </a:t>
            </a:r>
            <a:r>
              <a:rPr b="1" i="1" lang="en"/>
              <a:t>very high returns.</a:t>
            </a:r>
            <a:endParaRPr b="1" i="1"/>
          </a:p>
          <a:p>
            <a:pPr indent="-419100" lvl="1" marL="914400" marR="0" rtl="0" algn="l">
              <a:lnSpc>
                <a:spcPct val="100000"/>
              </a:lnSpc>
              <a:spcBef>
                <a:spcPts val="0"/>
              </a:spcBef>
              <a:spcAft>
                <a:spcPts val="0"/>
              </a:spcAft>
              <a:buClr>
                <a:schemeClr val="dk2"/>
              </a:buClr>
              <a:buSzPts val="3000"/>
              <a:buFont typeface="Georgia"/>
              <a:buChar char="○"/>
            </a:pPr>
            <a:r>
              <a:rPr lang="en"/>
              <a:t>Complex systems can give higher resource use efficiency but at a higher infrastructure and maintenance cost</a:t>
            </a:r>
            <a:endParaRPr/>
          </a:p>
          <a:p>
            <a:pPr indent="-419100" lvl="1" marL="914400" marR="0" rtl="0" algn="l">
              <a:lnSpc>
                <a:spcPct val="100000"/>
              </a:lnSpc>
              <a:spcBef>
                <a:spcPts val="0"/>
              </a:spcBef>
              <a:spcAft>
                <a:spcPts val="0"/>
              </a:spcAft>
              <a:buClr>
                <a:schemeClr val="dk2"/>
              </a:buClr>
              <a:buSzPts val="3000"/>
              <a:buFont typeface="Georgia"/>
              <a:buChar char="○"/>
            </a:pPr>
            <a:r>
              <a:rPr lang="en"/>
              <a:t>Optimization is necessary. </a:t>
            </a:r>
            <a:endParaRPr/>
          </a:p>
        </p:txBody>
      </p:sp>
      <p:sp>
        <p:nvSpPr>
          <p:cNvPr id="232" name="Google Shape;232;p35"/>
          <p:cNvSpPr txBox="1"/>
          <p:nvPr>
            <p:ph type="title"/>
          </p:nvPr>
        </p:nvSpPr>
        <p:spPr>
          <a:xfrm>
            <a:off x="457200" y="118555"/>
            <a:ext cx="8229600" cy="1100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Systems Approach</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6" name="Shape 236"/>
        <p:cNvGrpSpPr/>
        <p:nvPr/>
      </p:nvGrpSpPr>
      <p:grpSpPr>
        <a:xfrm>
          <a:off x="0" y="0"/>
          <a:ext cx="0" cy="0"/>
          <a:chOff x="0" y="0"/>
          <a:chExt cx="0" cy="0"/>
        </a:xfrm>
      </p:grpSpPr>
      <p:sp>
        <p:nvSpPr>
          <p:cNvPr id="237" name="Google Shape;237;p36"/>
          <p:cNvSpPr txBox="1"/>
          <p:nvPr>
            <p:ph type="title"/>
          </p:nvPr>
        </p:nvSpPr>
        <p:spPr>
          <a:xfrm>
            <a:off x="511300" y="244863"/>
            <a:ext cx="8229600" cy="1143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Principles for Optimizing the Waste Management Method</a:t>
            </a:r>
            <a:endParaRPr/>
          </a:p>
        </p:txBody>
      </p:sp>
      <p:sp>
        <p:nvSpPr>
          <p:cNvPr id="238" name="Google Shape;238;p36"/>
          <p:cNvSpPr txBox="1"/>
          <p:nvPr>
            <p:ph idx="1" type="body"/>
          </p:nvPr>
        </p:nvSpPr>
        <p:spPr>
          <a:xfrm>
            <a:off x="327400" y="1524849"/>
            <a:ext cx="8597400" cy="48375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lang="en"/>
              <a:t>Segregate waste at source</a:t>
            </a:r>
            <a:endParaRPr/>
          </a:p>
          <a:p>
            <a:pPr indent="-419100" lvl="0" marL="457200" rtl="0" algn="l">
              <a:spcBef>
                <a:spcPts val="0"/>
              </a:spcBef>
              <a:spcAft>
                <a:spcPts val="0"/>
              </a:spcAft>
              <a:buSzPts val="3000"/>
              <a:buChar char="●"/>
            </a:pPr>
            <a:r>
              <a:rPr lang="en"/>
              <a:t>Collect spoilable (organic) waste from sources twice a day.</a:t>
            </a:r>
            <a:endParaRPr/>
          </a:p>
          <a:p>
            <a:pPr indent="-419100" lvl="0" marL="457200" rtl="0" algn="l">
              <a:spcBef>
                <a:spcPts val="0"/>
              </a:spcBef>
              <a:spcAft>
                <a:spcPts val="0"/>
              </a:spcAft>
              <a:buSzPts val="3000"/>
              <a:buChar char="●"/>
            </a:pPr>
            <a:r>
              <a:rPr lang="en"/>
              <a:t>Tertiary seggregation at the collection center</a:t>
            </a:r>
            <a:endParaRPr/>
          </a:p>
          <a:p>
            <a:pPr indent="-419100" lvl="0" marL="457200" rtl="0" algn="l">
              <a:spcBef>
                <a:spcPts val="0"/>
              </a:spcBef>
              <a:spcAft>
                <a:spcPts val="0"/>
              </a:spcAft>
              <a:buSzPts val="3000"/>
              <a:buChar char="●"/>
            </a:pPr>
            <a:r>
              <a:rPr lang="en"/>
              <a:t>Reuse is better than Recycle</a:t>
            </a:r>
            <a:endParaRPr/>
          </a:p>
          <a:p>
            <a:pPr indent="-419100" lvl="0" marL="457200" rtl="0" algn="l">
              <a:spcBef>
                <a:spcPts val="0"/>
              </a:spcBef>
              <a:spcAft>
                <a:spcPts val="0"/>
              </a:spcAft>
              <a:buSzPts val="3000"/>
              <a:buChar char="●"/>
            </a:pPr>
            <a:r>
              <a:rPr lang="en"/>
              <a:t>Use each type of waste for the highest value application first.</a:t>
            </a:r>
            <a:endParaRPr/>
          </a:p>
          <a:p>
            <a:pPr indent="-419100" lvl="0" marL="457200" rtl="0" algn="l">
              <a:spcBef>
                <a:spcPts val="0"/>
              </a:spcBef>
              <a:spcAft>
                <a:spcPts val="0"/>
              </a:spcAft>
              <a:buSzPts val="3000"/>
              <a:buChar char="●"/>
            </a:pPr>
            <a:r>
              <a:rPr lang="en"/>
              <a:t>Use the same materials as many times as possible for relatively lower value applications each time.</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2" name="Shape 242"/>
        <p:cNvGrpSpPr/>
        <p:nvPr/>
      </p:nvGrpSpPr>
      <p:grpSpPr>
        <a:xfrm>
          <a:off x="0" y="0"/>
          <a:ext cx="0" cy="0"/>
          <a:chOff x="0" y="0"/>
          <a:chExt cx="0" cy="0"/>
        </a:xfrm>
      </p:grpSpPr>
      <p:sp>
        <p:nvSpPr>
          <p:cNvPr id="243" name="Google Shape;243;p37"/>
          <p:cNvSpPr txBox="1"/>
          <p:nvPr>
            <p:ph type="title"/>
          </p:nvPr>
        </p:nvSpPr>
        <p:spPr>
          <a:xfrm>
            <a:off x="457200" y="274638"/>
            <a:ext cx="8229600" cy="1143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a:t>Principles for Optimizing the Waste Management Method</a:t>
            </a:r>
            <a:endParaRPr/>
          </a:p>
        </p:txBody>
      </p:sp>
      <p:sp>
        <p:nvSpPr>
          <p:cNvPr id="244" name="Google Shape;244;p37"/>
          <p:cNvSpPr txBox="1"/>
          <p:nvPr>
            <p:ph idx="1" type="body"/>
          </p:nvPr>
        </p:nvSpPr>
        <p:spPr>
          <a:xfrm>
            <a:off x="457200" y="1417638"/>
            <a:ext cx="8229600" cy="4967700"/>
          </a:xfrm>
          <a:prstGeom prst="rect">
            <a:avLst/>
          </a:prstGeom>
        </p:spPr>
        <p:txBody>
          <a:bodyPr anchorCtr="0" anchor="t" bIns="91425" lIns="91425" spcFirstLastPara="1" rIns="91425" wrap="square" tIns="91425">
            <a:noAutofit/>
          </a:bodyPr>
          <a:lstStyle/>
          <a:p>
            <a:pPr indent="-381000" lvl="0" marL="457200" rtl="0" algn="l">
              <a:spcBef>
                <a:spcPts val="600"/>
              </a:spcBef>
              <a:spcAft>
                <a:spcPts val="0"/>
              </a:spcAft>
              <a:buSzPts val="2400"/>
              <a:buChar char="●"/>
            </a:pPr>
            <a:r>
              <a:rPr lang="en" sz="2400"/>
              <a:t>Convert wastes into value-added products</a:t>
            </a:r>
            <a:endParaRPr sz="2400"/>
          </a:p>
          <a:p>
            <a:pPr indent="-381000" lvl="1" marL="914400" rtl="0" algn="l">
              <a:spcBef>
                <a:spcPts val="0"/>
              </a:spcBef>
              <a:spcAft>
                <a:spcPts val="0"/>
              </a:spcAft>
              <a:buSzPts val="2400"/>
              <a:buChar char="○"/>
            </a:pPr>
            <a:r>
              <a:rPr lang="en"/>
              <a:t>e.g. organic waste to compost for gardening.</a:t>
            </a:r>
            <a:endParaRPr sz="2400"/>
          </a:p>
          <a:p>
            <a:pPr indent="-381000" lvl="0" marL="457200" rtl="0" algn="l">
              <a:spcBef>
                <a:spcPts val="0"/>
              </a:spcBef>
              <a:spcAft>
                <a:spcPts val="0"/>
              </a:spcAft>
              <a:buSzPts val="2400"/>
              <a:buChar char="●"/>
            </a:pPr>
            <a:r>
              <a:rPr lang="en" sz="2400"/>
              <a:t>Amplify the benefits drastically by:</a:t>
            </a:r>
            <a:endParaRPr sz="2400"/>
          </a:p>
          <a:p>
            <a:pPr indent="-381000" lvl="1" marL="914400" rtl="0" algn="l">
              <a:spcBef>
                <a:spcPts val="0"/>
              </a:spcBef>
              <a:spcAft>
                <a:spcPts val="0"/>
              </a:spcAft>
              <a:buSzPts val="2400"/>
              <a:buChar char="○"/>
            </a:pPr>
            <a:r>
              <a:rPr lang="en"/>
              <a:t>Including microorganisms, plants, small and large animals in the method.</a:t>
            </a:r>
            <a:endParaRPr/>
          </a:p>
          <a:p>
            <a:pPr indent="-419100" lvl="1" marL="914400" marR="0" rtl="0" algn="l">
              <a:lnSpc>
                <a:spcPct val="100000"/>
              </a:lnSpc>
              <a:spcBef>
                <a:spcPts val="0"/>
              </a:spcBef>
              <a:spcAft>
                <a:spcPts val="0"/>
              </a:spcAft>
              <a:buClr>
                <a:schemeClr val="dk2"/>
              </a:buClr>
              <a:buSzPts val="3000"/>
              <a:buFont typeface="Trebuchet MS"/>
              <a:buChar char="○"/>
            </a:pPr>
            <a:r>
              <a:rPr lang="en" sz="2400"/>
              <a:t>Integrating waste management with food and energy production and water management. </a:t>
            </a:r>
            <a:endParaRPr sz="2400"/>
          </a:p>
          <a:p>
            <a:pPr indent="-381000" lvl="0" marL="457200" rtl="0" algn="l">
              <a:spcBef>
                <a:spcPts val="0"/>
              </a:spcBef>
              <a:spcAft>
                <a:spcPts val="0"/>
              </a:spcAft>
              <a:buSzPts val="2400"/>
              <a:buChar char="●"/>
            </a:pPr>
            <a:r>
              <a:rPr lang="en" sz="2400"/>
              <a:t>Balance between the high long term benefits of complex systems and the low immediate infrastructure cost of simple systems.</a:t>
            </a:r>
            <a:endParaRPr sz="2400"/>
          </a:p>
          <a:p>
            <a:pPr indent="-381000" lvl="0" marL="457200" rtl="0" algn="l">
              <a:spcBef>
                <a:spcPts val="0"/>
              </a:spcBef>
              <a:spcAft>
                <a:spcPts val="0"/>
              </a:spcAft>
              <a:buSzPts val="2400"/>
              <a:buChar char="●"/>
            </a:pPr>
            <a:r>
              <a:rPr lang="en" sz="2400">
                <a:solidFill>
                  <a:srgbClr val="85200C"/>
                </a:solidFill>
              </a:rPr>
              <a:t>Beware of introducing or cycling toxins or pathogens in the human food chain.</a:t>
            </a:r>
            <a:endParaRPr sz="2400">
              <a:solidFill>
                <a:srgbClr val="85200C"/>
              </a:solidFill>
            </a:endParaRPr>
          </a:p>
          <a:p>
            <a:pPr indent="0" lvl="0" marL="0" rtl="0" algn="l">
              <a:spcBef>
                <a:spcPts val="600"/>
              </a:spcBef>
              <a:spcAft>
                <a:spcPts val="0"/>
              </a:spcAft>
              <a:buNone/>
            </a:pPr>
            <a:r>
              <a:t/>
            </a:r>
            <a:endParaRPr sz="24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8" name="Shape 248"/>
        <p:cNvGrpSpPr/>
        <p:nvPr/>
      </p:nvGrpSpPr>
      <p:grpSpPr>
        <a:xfrm>
          <a:off x="0" y="0"/>
          <a:ext cx="0" cy="0"/>
          <a:chOff x="0" y="0"/>
          <a:chExt cx="0" cy="0"/>
        </a:xfrm>
      </p:grpSpPr>
      <p:sp>
        <p:nvSpPr>
          <p:cNvPr id="249" name="Google Shape;249;p38"/>
          <p:cNvSpPr txBox="1"/>
          <p:nvPr>
            <p:ph type="title"/>
          </p:nvPr>
        </p:nvSpPr>
        <p:spPr>
          <a:xfrm>
            <a:off x="457200" y="46038"/>
            <a:ext cx="8229600" cy="1143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Outline</a:t>
            </a:r>
            <a:endParaRPr/>
          </a:p>
        </p:txBody>
      </p:sp>
      <p:sp>
        <p:nvSpPr>
          <p:cNvPr id="250" name="Google Shape;250;p38"/>
          <p:cNvSpPr txBox="1"/>
          <p:nvPr>
            <p:ph idx="1" type="body"/>
          </p:nvPr>
        </p:nvSpPr>
        <p:spPr>
          <a:xfrm>
            <a:off x="457200" y="1090525"/>
            <a:ext cx="8229600" cy="4967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Clr>
                <a:srgbClr val="999999"/>
              </a:buClr>
              <a:buSzPts val="3000"/>
              <a:buChar char="●"/>
            </a:pPr>
            <a:r>
              <a:rPr lang="en" sz="2400">
                <a:solidFill>
                  <a:srgbClr val="999999"/>
                </a:solidFill>
              </a:rPr>
              <a:t>Motivation </a:t>
            </a:r>
            <a:endParaRPr sz="2400">
              <a:solidFill>
                <a:srgbClr val="999999"/>
              </a:solidFill>
            </a:endParaRPr>
          </a:p>
          <a:p>
            <a:pPr indent="-419100" lvl="0" marL="457200" rtl="0" algn="l">
              <a:spcBef>
                <a:spcPts val="0"/>
              </a:spcBef>
              <a:spcAft>
                <a:spcPts val="0"/>
              </a:spcAft>
              <a:buClr>
                <a:srgbClr val="999999"/>
              </a:buClr>
              <a:buSzPts val="3000"/>
              <a:buChar char="●"/>
            </a:pPr>
            <a:r>
              <a:rPr lang="en" sz="2400">
                <a:solidFill>
                  <a:srgbClr val="999999"/>
                </a:solidFill>
              </a:rPr>
              <a:t>Conventional Approach</a:t>
            </a:r>
            <a:endParaRPr sz="2400">
              <a:solidFill>
                <a:srgbClr val="999999"/>
              </a:solidFill>
            </a:endParaRPr>
          </a:p>
          <a:p>
            <a:pPr indent="-419100" lvl="0" marL="457200" rtl="0" algn="l">
              <a:spcBef>
                <a:spcPts val="0"/>
              </a:spcBef>
              <a:spcAft>
                <a:spcPts val="0"/>
              </a:spcAft>
              <a:buClr>
                <a:srgbClr val="999999"/>
              </a:buClr>
              <a:buSzPts val="3000"/>
              <a:buChar char="●"/>
            </a:pPr>
            <a:r>
              <a:rPr lang="en" sz="2400">
                <a:solidFill>
                  <a:srgbClr val="999999"/>
                </a:solidFill>
              </a:rPr>
              <a:t>Systems Approach: Principles for Optimizing the Waste Management Method</a:t>
            </a:r>
            <a:endParaRPr sz="2400">
              <a:solidFill>
                <a:srgbClr val="999999"/>
              </a:solidFill>
            </a:endParaRPr>
          </a:p>
          <a:p>
            <a:pPr indent="-419100" lvl="0" marL="457200" rtl="0" algn="l">
              <a:spcBef>
                <a:spcPts val="0"/>
              </a:spcBef>
              <a:spcAft>
                <a:spcPts val="0"/>
              </a:spcAft>
              <a:buClr>
                <a:srgbClr val="999999"/>
              </a:buClr>
              <a:buSzPts val="3000"/>
              <a:buChar char="●"/>
            </a:pPr>
            <a:r>
              <a:rPr lang="en" sz="2400">
                <a:solidFill>
                  <a:srgbClr val="000000"/>
                </a:solidFill>
              </a:rPr>
              <a:t>Example: Simple vs. Complex Systems</a:t>
            </a:r>
            <a:endParaRPr sz="2400">
              <a:solidFill>
                <a:srgbClr val="000000"/>
              </a:solidFill>
            </a:endParaRPr>
          </a:p>
          <a:p>
            <a:pPr indent="-419100" lvl="0" marL="457200" rtl="0" algn="l">
              <a:spcBef>
                <a:spcPts val="0"/>
              </a:spcBef>
              <a:spcAft>
                <a:spcPts val="0"/>
              </a:spcAft>
              <a:buClr>
                <a:srgbClr val="999999"/>
              </a:buClr>
              <a:buSzPts val="3000"/>
              <a:buChar char="●"/>
            </a:pPr>
            <a:r>
              <a:rPr lang="en" sz="2400">
                <a:solidFill>
                  <a:srgbClr val="999999"/>
                </a:solidFill>
              </a:rPr>
              <a:t>Amplify Benefits</a:t>
            </a:r>
            <a:endParaRPr sz="2400">
              <a:solidFill>
                <a:srgbClr val="999999"/>
              </a:solidFill>
            </a:endParaRPr>
          </a:p>
          <a:p>
            <a:pPr indent="-419100" lvl="0" marL="457200" rtl="0" algn="l">
              <a:spcBef>
                <a:spcPts val="0"/>
              </a:spcBef>
              <a:spcAft>
                <a:spcPts val="0"/>
              </a:spcAft>
              <a:buClr>
                <a:srgbClr val="999999"/>
              </a:buClr>
              <a:buSzPts val="3000"/>
              <a:buChar char="●"/>
            </a:pPr>
            <a:r>
              <a:rPr lang="en" sz="2400">
                <a:solidFill>
                  <a:srgbClr val="999999"/>
                </a:solidFill>
              </a:rPr>
              <a:t>Waste Disposal Priorities</a:t>
            </a:r>
            <a:endParaRPr sz="2400">
              <a:solidFill>
                <a:srgbClr val="999999"/>
              </a:solidFill>
            </a:endParaRPr>
          </a:p>
          <a:p>
            <a:pPr indent="-381000" lvl="1" marL="914400" rtl="0" algn="l">
              <a:spcBef>
                <a:spcPts val="0"/>
              </a:spcBef>
              <a:spcAft>
                <a:spcPts val="0"/>
              </a:spcAft>
              <a:buClr>
                <a:srgbClr val="999999"/>
              </a:buClr>
              <a:buSzPts val="2400"/>
              <a:buChar char="○"/>
            </a:pPr>
            <a:r>
              <a:rPr lang="en" sz="2000">
                <a:solidFill>
                  <a:srgbClr val="999999"/>
                </a:solidFill>
              </a:rPr>
              <a:t>Plastic Waste</a:t>
            </a:r>
            <a:endParaRPr sz="2000">
              <a:solidFill>
                <a:srgbClr val="999999"/>
              </a:solidFill>
            </a:endParaRPr>
          </a:p>
          <a:p>
            <a:pPr indent="-381000" lvl="1" marL="914400" rtl="0" algn="l">
              <a:spcBef>
                <a:spcPts val="0"/>
              </a:spcBef>
              <a:spcAft>
                <a:spcPts val="0"/>
              </a:spcAft>
              <a:buClr>
                <a:srgbClr val="999999"/>
              </a:buClr>
              <a:buSzPts val="2400"/>
              <a:buChar char="○"/>
            </a:pPr>
            <a:r>
              <a:rPr lang="en" sz="2000">
                <a:solidFill>
                  <a:srgbClr val="999999"/>
                </a:solidFill>
              </a:rPr>
              <a:t>Dry Biomass</a:t>
            </a:r>
            <a:endParaRPr sz="2000">
              <a:solidFill>
                <a:srgbClr val="999999"/>
              </a:solidFill>
            </a:endParaRPr>
          </a:p>
          <a:p>
            <a:pPr indent="-381000" lvl="1" marL="914400" rtl="0" algn="l">
              <a:spcBef>
                <a:spcPts val="0"/>
              </a:spcBef>
              <a:spcAft>
                <a:spcPts val="0"/>
              </a:spcAft>
              <a:buClr>
                <a:srgbClr val="999999"/>
              </a:buClr>
              <a:buSzPts val="2400"/>
              <a:buChar char="○"/>
            </a:pPr>
            <a:r>
              <a:rPr lang="en" sz="2000">
                <a:solidFill>
                  <a:srgbClr val="999999"/>
                </a:solidFill>
              </a:rPr>
              <a:t>Human Waste</a:t>
            </a:r>
            <a:endParaRPr sz="2000">
              <a:solidFill>
                <a:srgbClr val="999999"/>
              </a:solidFill>
            </a:endParaRPr>
          </a:p>
          <a:p>
            <a:pPr indent="-381000" lvl="1" marL="914400" rtl="0" algn="l">
              <a:spcBef>
                <a:spcPts val="0"/>
              </a:spcBef>
              <a:spcAft>
                <a:spcPts val="0"/>
              </a:spcAft>
              <a:buClr>
                <a:srgbClr val="999999"/>
              </a:buClr>
              <a:buSzPts val="2400"/>
              <a:buChar char="○"/>
            </a:pPr>
            <a:r>
              <a:rPr lang="en" sz="2000">
                <a:solidFill>
                  <a:srgbClr val="999999"/>
                </a:solidFill>
              </a:rPr>
              <a:t>Animal Waste</a:t>
            </a:r>
            <a:endParaRPr sz="2000">
              <a:solidFill>
                <a:srgbClr val="999999"/>
              </a:solidFill>
            </a:endParaRPr>
          </a:p>
          <a:p>
            <a:pPr indent="-381000" lvl="1" marL="914400" rtl="0" algn="l">
              <a:spcBef>
                <a:spcPts val="0"/>
              </a:spcBef>
              <a:spcAft>
                <a:spcPts val="0"/>
              </a:spcAft>
              <a:buClr>
                <a:srgbClr val="999999"/>
              </a:buClr>
              <a:buSzPts val="2400"/>
              <a:buChar char="○"/>
            </a:pPr>
            <a:r>
              <a:rPr lang="en" sz="2000">
                <a:solidFill>
                  <a:srgbClr val="999999"/>
                </a:solidFill>
              </a:rPr>
              <a:t>Organic Waste</a:t>
            </a:r>
            <a:endParaRPr sz="2000">
              <a:solidFill>
                <a:srgbClr val="999999"/>
              </a:solidFill>
            </a:endParaRPr>
          </a:p>
          <a:p>
            <a:pPr indent="-419100" lvl="0" marL="457200" rtl="0" algn="l">
              <a:spcBef>
                <a:spcPts val="0"/>
              </a:spcBef>
              <a:spcAft>
                <a:spcPts val="0"/>
              </a:spcAft>
              <a:buClr>
                <a:srgbClr val="999999"/>
              </a:buClr>
              <a:buSzPts val="3000"/>
              <a:buChar char="●"/>
            </a:pPr>
            <a:r>
              <a:rPr lang="en" sz="2400">
                <a:solidFill>
                  <a:srgbClr val="999999"/>
                </a:solidFill>
              </a:rPr>
              <a:t>Towards a Sustainable Home</a:t>
            </a:r>
            <a:endParaRPr sz="2400">
              <a:solidFill>
                <a:srgbClr val="999999"/>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4" name="Shape 254"/>
        <p:cNvGrpSpPr/>
        <p:nvPr/>
      </p:nvGrpSpPr>
      <p:grpSpPr>
        <a:xfrm>
          <a:off x="0" y="0"/>
          <a:ext cx="0" cy="0"/>
          <a:chOff x="0" y="0"/>
          <a:chExt cx="0" cy="0"/>
        </a:xfrm>
      </p:grpSpPr>
      <p:sp>
        <p:nvSpPr>
          <p:cNvPr id="255" name="Google Shape;255;p39"/>
          <p:cNvSpPr txBox="1"/>
          <p:nvPr/>
        </p:nvSpPr>
        <p:spPr>
          <a:xfrm>
            <a:off x="151334" y="97375"/>
            <a:ext cx="1515000" cy="443700"/>
          </a:xfrm>
          <a:prstGeom prst="rect">
            <a:avLst/>
          </a:prstGeom>
          <a:solidFill>
            <a:srgbClr val="00FF00"/>
          </a:solidFill>
          <a:ln>
            <a:noFill/>
          </a:ln>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1800"/>
              <a:t>Food Waste</a:t>
            </a:r>
            <a:endParaRPr sz="1800"/>
          </a:p>
        </p:txBody>
      </p:sp>
      <p:cxnSp>
        <p:nvCxnSpPr>
          <p:cNvPr id="256" name="Google Shape;256;p39"/>
          <p:cNvCxnSpPr>
            <a:stCxn id="255" idx="2"/>
            <a:endCxn id="257" idx="0"/>
          </p:cNvCxnSpPr>
          <p:nvPr/>
        </p:nvCxnSpPr>
        <p:spPr>
          <a:xfrm>
            <a:off x="908834" y="541075"/>
            <a:ext cx="1889700" cy="2271600"/>
          </a:xfrm>
          <a:prstGeom prst="straightConnector1">
            <a:avLst/>
          </a:prstGeom>
          <a:noFill/>
          <a:ln cap="flat" cmpd="sng" w="19050">
            <a:solidFill>
              <a:schemeClr val="dk2"/>
            </a:solidFill>
            <a:prstDash val="solid"/>
            <a:round/>
            <a:headEnd len="med" w="med" type="none"/>
            <a:tailEnd len="med" w="med" type="triangle"/>
          </a:ln>
        </p:spPr>
      </p:cxnSp>
      <p:sp>
        <p:nvSpPr>
          <p:cNvPr id="258" name="Google Shape;258;p39"/>
          <p:cNvSpPr txBox="1"/>
          <p:nvPr/>
        </p:nvSpPr>
        <p:spPr>
          <a:xfrm>
            <a:off x="3383724" y="97375"/>
            <a:ext cx="1794900" cy="703200"/>
          </a:xfrm>
          <a:prstGeom prst="rect">
            <a:avLst/>
          </a:prstGeom>
          <a:solidFill>
            <a:srgbClr val="00FF00"/>
          </a:solidFill>
          <a:ln>
            <a:noFill/>
          </a:ln>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1800"/>
              <a:t>Garden/ Biomass Waste</a:t>
            </a:r>
            <a:endParaRPr sz="1800"/>
          </a:p>
        </p:txBody>
      </p:sp>
      <p:sp>
        <p:nvSpPr>
          <p:cNvPr id="257" name="Google Shape;257;p39"/>
          <p:cNvSpPr txBox="1"/>
          <p:nvPr/>
        </p:nvSpPr>
        <p:spPr>
          <a:xfrm>
            <a:off x="2034567" y="2812803"/>
            <a:ext cx="1528200" cy="422100"/>
          </a:xfrm>
          <a:prstGeom prst="rect">
            <a:avLst/>
          </a:prstGeom>
          <a:solidFill>
            <a:srgbClr val="E06666"/>
          </a:solidFill>
          <a:ln>
            <a:noFill/>
          </a:ln>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800"/>
              <a:t>Composter</a:t>
            </a:r>
            <a:endParaRPr sz="1800"/>
          </a:p>
        </p:txBody>
      </p:sp>
      <p:sp>
        <p:nvSpPr>
          <p:cNvPr id="259" name="Google Shape;259;p39"/>
          <p:cNvSpPr txBox="1"/>
          <p:nvPr/>
        </p:nvSpPr>
        <p:spPr>
          <a:xfrm>
            <a:off x="3286219" y="5257500"/>
            <a:ext cx="1350000" cy="400500"/>
          </a:xfrm>
          <a:prstGeom prst="rect">
            <a:avLst/>
          </a:prstGeom>
          <a:solidFill>
            <a:srgbClr val="E06666"/>
          </a:solidFill>
          <a:ln>
            <a:noFill/>
          </a:ln>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1800"/>
              <a:t>Agriculture</a:t>
            </a:r>
            <a:endParaRPr sz="1800"/>
          </a:p>
        </p:txBody>
      </p:sp>
      <p:cxnSp>
        <p:nvCxnSpPr>
          <p:cNvPr id="260" name="Google Shape;260;p39"/>
          <p:cNvCxnSpPr>
            <a:stCxn id="257" idx="2"/>
            <a:endCxn id="259" idx="0"/>
          </p:cNvCxnSpPr>
          <p:nvPr/>
        </p:nvCxnSpPr>
        <p:spPr>
          <a:xfrm>
            <a:off x="2798667" y="3234903"/>
            <a:ext cx="1162500" cy="2022600"/>
          </a:xfrm>
          <a:prstGeom prst="straightConnector1">
            <a:avLst/>
          </a:prstGeom>
          <a:noFill/>
          <a:ln cap="flat" cmpd="sng" w="19050">
            <a:solidFill>
              <a:schemeClr val="dk2"/>
            </a:solidFill>
            <a:prstDash val="solid"/>
            <a:round/>
            <a:headEnd len="med" w="med" type="none"/>
            <a:tailEnd len="med" w="med" type="triangle"/>
          </a:ln>
        </p:spPr>
      </p:cxnSp>
      <p:sp>
        <p:nvSpPr>
          <p:cNvPr id="261" name="Google Shape;261;p39"/>
          <p:cNvSpPr txBox="1"/>
          <p:nvPr/>
        </p:nvSpPr>
        <p:spPr>
          <a:xfrm>
            <a:off x="3489983" y="6123675"/>
            <a:ext cx="1146000" cy="367800"/>
          </a:xfrm>
          <a:prstGeom prst="rect">
            <a:avLst/>
          </a:prstGeom>
          <a:solidFill>
            <a:srgbClr val="F1C232"/>
          </a:solidFill>
          <a:ln>
            <a:noFill/>
          </a:ln>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1800"/>
              <a:t>Food</a:t>
            </a:r>
            <a:endParaRPr sz="1800"/>
          </a:p>
        </p:txBody>
      </p:sp>
      <p:cxnSp>
        <p:nvCxnSpPr>
          <p:cNvPr id="262" name="Google Shape;262;p39"/>
          <p:cNvCxnSpPr>
            <a:stCxn id="259" idx="2"/>
            <a:endCxn id="261" idx="0"/>
          </p:cNvCxnSpPr>
          <p:nvPr/>
        </p:nvCxnSpPr>
        <p:spPr>
          <a:xfrm>
            <a:off x="3961219" y="5658000"/>
            <a:ext cx="101700" cy="465600"/>
          </a:xfrm>
          <a:prstGeom prst="straightConnector1">
            <a:avLst/>
          </a:prstGeom>
          <a:noFill/>
          <a:ln cap="flat" cmpd="sng" w="19050">
            <a:solidFill>
              <a:schemeClr val="dk2"/>
            </a:solidFill>
            <a:prstDash val="solid"/>
            <a:round/>
            <a:headEnd len="med" w="med" type="none"/>
            <a:tailEnd len="med" w="med" type="triangle"/>
          </a:ln>
        </p:spPr>
      </p:cxnSp>
      <p:cxnSp>
        <p:nvCxnSpPr>
          <p:cNvPr id="263" name="Google Shape;263;p39"/>
          <p:cNvCxnSpPr>
            <a:stCxn id="258" idx="1"/>
            <a:endCxn id="257" idx="0"/>
          </p:cNvCxnSpPr>
          <p:nvPr/>
        </p:nvCxnSpPr>
        <p:spPr>
          <a:xfrm flipH="1">
            <a:off x="2798724" y="448975"/>
            <a:ext cx="585000" cy="2363700"/>
          </a:xfrm>
          <a:prstGeom prst="straightConnector1">
            <a:avLst/>
          </a:prstGeom>
          <a:noFill/>
          <a:ln cap="flat" cmpd="sng" w="19050">
            <a:solidFill>
              <a:schemeClr val="dk2"/>
            </a:solidFill>
            <a:prstDash val="solid"/>
            <a:round/>
            <a:headEnd len="med" w="med" type="none"/>
            <a:tailEnd len="med" w="med" type="triangle"/>
          </a:ln>
        </p:spPr>
      </p:cxnSp>
      <p:sp>
        <p:nvSpPr>
          <p:cNvPr id="264" name="Google Shape;264;p39"/>
          <p:cNvSpPr txBox="1"/>
          <p:nvPr/>
        </p:nvSpPr>
        <p:spPr>
          <a:xfrm>
            <a:off x="5832723" y="162375"/>
            <a:ext cx="3169500" cy="24231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b="1" lang="en" sz="1800"/>
              <a:t>Simple system</a:t>
            </a:r>
            <a:endParaRPr b="1" sz="1800"/>
          </a:p>
          <a:p>
            <a:pPr indent="-342900" lvl="0" marL="457200" rtl="0" algn="l">
              <a:spcBef>
                <a:spcPts val="0"/>
              </a:spcBef>
              <a:spcAft>
                <a:spcPts val="0"/>
              </a:spcAft>
              <a:buSzPts val="1800"/>
              <a:buChar char="●"/>
            </a:pPr>
            <a:r>
              <a:rPr lang="en" sz="1800"/>
              <a:t>Low output of value-added products</a:t>
            </a:r>
            <a:endParaRPr sz="1800"/>
          </a:p>
          <a:p>
            <a:pPr indent="-342900" lvl="0" marL="457200" marR="0" rtl="0" algn="l">
              <a:lnSpc>
                <a:spcPct val="100000"/>
              </a:lnSpc>
              <a:spcBef>
                <a:spcPts val="0"/>
              </a:spcBef>
              <a:spcAft>
                <a:spcPts val="0"/>
              </a:spcAft>
              <a:buClr>
                <a:srgbClr val="000000"/>
              </a:buClr>
              <a:buSzPts val="1800"/>
              <a:buFont typeface="Arial"/>
              <a:buChar char="●"/>
            </a:pPr>
            <a:r>
              <a:rPr lang="en" sz="1800"/>
              <a:t>Lower infrastructure</a:t>
            </a:r>
            <a:endParaRPr sz="1800"/>
          </a:p>
          <a:p>
            <a:pPr indent="-342900" lvl="0" marL="457200" rtl="0" algn="l">
              <a:spcBef>
                <a:spcPts val="0"/>
              </a:spcBef>
              <a:spcAft>
                <a:spcPts val="0"/>
              </a:spcAft>
              <a:buSzPts val="1800"/>
              <a:buChar char="●"/>
            </a:pPr>
            <a:r>
              <a:rPr lang="en" sz="1800"/>
              <a:t>Lower long-term profitability </a:t>
            </a:r>
            <a:endParaRPr sz="1800"/>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8" name="Shape 268"/>
        <p:cNvGrpSpPr/>
        <p:nvPr/>
      </p:nvGrpSpPr>
      <p:grpSpPr>
        <a:xfrm>
          <a:off x="0" y="0"/>
          <a:ext cx="0" cy="0"/>
          <a:chOff x="0" y="0"/>
          <a:chExt cx="0" cy="0"/>
        </a:xfrm>
      </p:grpSpPr>
      <p:sp>
        <p:nvSpPr>
          <p:cNvPr id="269" name="Google Shape;269;p40"/>
          <p:cNvSpPr txBox="1"/>
          <p:nvPr/>
        </p:nvSpPr>
        <p:spPr>
          <a:xfrm>
            <a:off x="75134" y="97375"/>
            <a:ext cx="1515000" cy="443700"/>
          </a:xfrm>
          <a:prstGeom prst="rect">
            <a:avLst/>
          </a:prstGeom>
          <a:solidFill>
            <a:srgbClr val="00FF00"/>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t>Food Waste</a:t>
            </a:r>
            <a:endParaRPr sz="1800"/>
          </a:p>
        </p:txBody>
      </p:sp>
      <p:sp>
        <p:nvSpPr>
          <p:cNvPr id="270" name="Google Shape;270;p40"/>
          <p:cNvSpPr txBox="1"/>
          <p:nvPr/>
        </p:nvSpPr>
        <p:spPr>
          <a:xfrm>
            <a:off x="-76200" y="822075"/>
            <a:ext cx="1430100" cy="335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mic Sans MS"/>
                <a:ea typeface="Comic Sans MS"/>
                <a:cs typeface="Comic Sans MS"/>
                <a:sym typeface="Comic Sans MS"/>
              </a:rPr>
              <a:t>Cattle-edible</a:t>
            </a:r>
            <a:endParaRPr>
              <a:latin typeface="Comic Sans MS"/>
              <a:ea typeface="Comic Sans MS"/>
              <a:cs typeface="Comic Sans MS"/>
              <a:sym typeface="Comic Sans MS"/>
            </a:endParaRPr>
          </a:p>
        </p:txBody>
      </p:sp>
      <p:sp>
        <p:nvSpPr>
          <p:cNvPr id="271" name="Google Shape;271;p40"/>
          <p:cNvSpPr txBox="1"/>
          <p:nvPr/>
        </p:nvSpPr>
        <p:spPr>
          <a:xfrm>
            <a:off x="1276201" y="1760725"/>
            <a:ext cx="1590300" cy="378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Comic Sans MS"/>
                <a:ea typeface="Comic Sans MS"/>
                <a:cs typeface="Comic Sans MS"/>
                <a:sym typeface="Comic Sans MS"/>
              </a:rPr>
              <a:t>Cattle-inedible</a:t>
            </a:r>
            <a:endParaRPr>
              <a:latin typeface="Comic Sans MS"/>
              <a:ea typeface="Comic Sans MS"/>
              <a:cs typeface="Comic Sans MS"/>
              <a:sym typeface="Comic Sans MS"/>
            </a:endParaRPr>
          </a:p>
        </p:txBody>
      </p:sp>
      <p:sp>
        <p:nvSpPr>
          <p:cNvPr id="272" name="Google Shape;272;p40"/>
          <p:cNvSpPr txBox="1"/>
          <p:nvPr/>
        </p:nvSpPr>
        <p:spPr>
          <a:xfrm>
            <a:off x="1717269" y="6118125"/>
            <a:ext cx="751500" cy="378900"/>
          </a:xfrm>
          <a:prstGeom prst="rect">
            <a:avLst/>
          </a:prstGeom>
          <a:solidFill>
            <a:srgbClr val="F1C232"/>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t>Milk</a:t>
            </a:r>
            <a:endParaRPr sz="1800"/>
          </a:p>
        </p:txBody>
      </p:sp>
      <p:sp>
        <p:nvSpPr>
          <p:cNvPr id="273" name="Google Shape;273;p40"/>
          <p:cNvSpPr txBox="1"/>
          <p:nvPr/>
        </p:nvSpPr>
        <p:spPr>
          <a:xfrm>
            <a:off x="1276194" y="2239200"/>
            <a:ext cx="768300" cy="378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Comic Sans MS"/>
                <a:ea typeface="Comic Sans MS"/>
                <a:cs typeface="Comic Sans MS"/>
                <a:sym typeface="Comic Sans MS"/>
              </a:rPr>
              <a:t>Dung</a:t>
            </a:r>
            <a:endParaRPr>
              <a:latin typeface="Comic Sans MS"/>
              <a:ea typeface="Comic Sans MS"/>
              <a:cs typeface="Comic Sans MS"/>
              <a:sym typeface="Comic Sans MS"/>
            </a:endParaRPr>
          </a:p>
        </p:txBody>
      </p:sp>
      <p:cxnSp>
        <p:nvCxnSpPr>
          <p:cNvPr id="274" name="Google Shape;274;p40"/>
          <p:cNvCxnSpPr>
            <a:stCxn id="269" idx="2"/>
            <a:endCxn id="275" idx="0"/>
          </p:cNvCxnSpPr>
          <p:nvPr/>
        </p:nvCxnSpPr>
        <p:spPr>
          <a:xfrm>
            <a:off x="832634" y="541075"/>
            <a:ext cx="1942500" cy="2076900"/>
          </a:xfrm>
          <a:prstGeom prst="straightConnector1">
            <a:avLst/>
          </a:prstGeom>
          <a:noFill/>
          <a:ln cap="flat" cmpd="sng" w="19050">
            <a:solidFill>
              <a:schemeClr val="dk2"/>
            </a:solidFill>
            <a:prstDash val="solid"/>
            <a:round/>
            <a:headEnd len="med" w="med" type="none"/>
            <a:tailEnd len="med" w="med" type="triangle"/>
          </a:ln>
        </p:spPr>
      </p:cxnSp>
      <p:sp>
        <p:nvSpPr>
          <p:cNvPr id="276" name="Google Shape;276;p40"/>
          <p:cNvSpPr txBox="1"/>
          <p:nvPr/>
        </p:nvSpPr>
        <p:spPr>
          <a:xfrm>
            <a:off x="1708869" y="3970200"/>
            <a:ext cx="768300" cy="47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Comic Sans MS"/>
                <a:ea typeface="Comic Sans MS"/>
                <a:cs typeface="Comic Sans MS"/>
                <a:sym typeface="Comic Sans MS"/>
              </a:rPr>
              <a:t>Urine</a:t>
            </a:r>
            <a:endParaRPr>
              <a:latin typeface="Comic Sans MS"/>
              <a:ea typeface="Comic Sans MS"/>
              <a:cs typeface="Comic Sans MS"/>
              <a:sym typeface="Comic Sans MS"/>
            </a:endParaRPr>
          </a:p>
        </p:txBody>
      </p:sp>
      <p:cxnSp>
        <p:nvCxnSpPr>
          <p:cNvPr id="277" name="Google Shape;277;p40"/>
          <p:cNvCxnSpPr>
            <a:stCxn id="269" idx="2"/>
            <a:endCxn id="278" idx="0"/>
          </p:cNvCxnSpPr>
          <p:nvPr/>
        </p:nvCxnSpPr>
        <p:spPr>
          <a:xfrm flipH="1">
            <a:off x="663134" y="541075"/>
            <a:ext cx="169500" cy="854400"/>
          </a:xfrm>
          <a:prstGeom prst="straightConnector1">
            <a:avLst/>
          </a:prstGeom>
          <a:noFill/>
          <a:ln cap="flat" cmpd="sng" w="19050">
            <a:solidFill>
              <a:schemeClr val="dk2"/>
            </a:solidFill>
            <a:prstDash val="solid"/>
            <a:round/>
            <a:headEnd len="med" w="med" type="none"/>
            <a:tailEnd len="med" w="med" type="triangle"/>
          </a:ln>
        </p:spPr>
      </p:cxnSp>
      <p:sp>
        <p:nvSpPr>
          <p:cNvPr id="279" name="Google Shape;279;p40"/>
          <p:cNvSpPr txBox="1"/>
          <p:nvPr/>
        </p:nvSpPr>
        <p:spPr>
          <a:xfrm>
            <a:off x="3307524" y="97375"/>
            <a:ext cx="1794900" cy="703200"/>
          </a:xfrm>
          <a:prstGeom prst="rect">
            <a:avLst/>
          </a:prstGeom>
          <a:solidFill>
            <a:srgbClr val="00FF00"/>
          </a:solidFill>
          <a:ln>
            <a:noFill/>
          </a:ln>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1800"/>
              <a:t>Garden/ Biomass Waste</a:t>
            </a:r>
            <a:endParaRPr sz="1800"/>
          </a:p>
        </p:txBody>
      </p:sp>
      <p:cxnSp>
        <p:nvCxnSpPr>
          <p:cNvPr id="280" name="Google Shape;280;p40"/>
          <p:cNvCxnSpPr>
            <a:stCxn id="279" idx="2"/>
            <a:endCxn id="281" idx="0"/>
          </p:cNvCxnSpPr>
          <p:nvPr/>
        </p:nvCxnSpPr>
        <p:spPr>
          <a:xfrm>
            <a:off x="4204974" y="800575"/>
            <a:ext cx="573000" cy="911400"/>
          </a:xfrm>
          <a:prstGeom prst="straightConnector1">
            <a:avLst/>
          </a:prstGeom>
          <a:noFill/>
          <a:ln cap="flat" cmpd="sng" w="19050">
            <a:solidFill>
              <a:schemeClr val="dk2"/>
            </a:solidFill>
            <a:prstDash val="solid"/>
            <a:round/>
            <a:headEnd len="med" w="med" type="none"/>
            <a:tailEnd len="med" w="med" type="triangle"/>
          </a:ln>
        </p:spPr>
      </p:cxnSp>
      <p:sp>
        <p:nvSpPr>
          <p:cNvPr id="281" name="Google Shape;281;p40"/>
          <p:cNvSpPr txBox="1"/>
          <p:nvPr/>
        </p:nvSpPr>
        <p:spPr>
          <a:xfrm>
            <a:off x="4204974" y="1711963"/>
            <a:ext cx="1146000" cy="476100"/>
          </a:xfrm>
          <a:prstGeom prst="rect">
            <a:avLst/>
          </a:prstGeom>
          <a:solidFill>
            <a:srgbClr val="E06666"/>
          </a:solidFill>
          <a:ln>
            <a:noFill/>
          </a:ln>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1800"/>
              <a:t>Pyrolyzer</a:t>
            </a:r>
            <a:endParaRPr sz="1800"/>
          </a:p>
        </p:txBody>
      </p:sp>
      <p:sp>
        <p:nvSpPr>
          <p:cNvPr id="282" name="Google Shape;282;p40"/>
          <p:cNvSpPr txBox="1"/>
          <p:nvPr/>
        </p:nvSpPr>
        <p:spPr>
          <a:xfrm>
            <a:off x="3746476" y="2726250"/>
            <a:ext cx="768300" cy="400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Comic Sans MS"/>
                <a:ea typeface="Comic Sans MS"/>
                <a:cs typeface="Comic Sans MS"/>
                <a:sym typeface="Comic Sans MS"/>
              </a:rPr>
              <a:t>Mulch</a:t>
            </a:r>
            <a:endParaRPr>
              <a:latin typeface="Comic Sans MS"/>
              <a:ea typeface="Comic Sans MS"/>
              <a:cs typeface="Comic Sans MS"/>
              <a:sym typeface="Comic Sans MS"/>
            </a:endParaRPr>
          </a:p>
        </p:txBody>
      </p:sp>
      <p:sp>
        <p:nvSpPr>
          <p:cNvPr id="275" name="Google Shape;275;p40"/>
          <p:cNvSpPr txBox="1"/>
          <p:nvPr/>
        </p:nvSpPr>
        <p:spPr>
          <a:xfrm>
            <a:off x="2304526" y="2618100"/>
            <a:ext cx="941100" cy="616800"/>
          </a:xfrm>
          <a:prstGeom prst="rect">
            <a:avLst/>
          </a:prstGeom>
          <a:solidFill>
            <a:srgbClr val="E06666"/>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t>Biogas Plant</a:t>
            </a:r>
            <a:endParaRPr sz="1800"/>
          </a:p>
        </p:txBody>
      </p:sp>
      <p:sp>
        <p:nvSpPr>
          <p:cNvPr id="278" name="Google Shape;278;p40"/>
          <p:cNvSpPr txBox="1"/>
          <p:nvPr/>
        </p:nvSpPr>
        <p:spPr>
          <a:xfrm>
            <a:off x="224913" y="1395475"/>
            <a:ext cx="876300" cy="389400"/>
          </a:xfrm>
          <a:prstGeom prst="rect">
            <a:avLst/>
          </a:prstGeom>
          <a:solidFill>
            <a:srgbClr val="E06666"/>
          </a:solidFill>
          <a:ln>
            <a:noFill/>
          </a:ln>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800"/>
              <a:t>Cow</a:t>
            </a:r>
            <a:endParaRPr sz="1800"/>
          </a:p>
        </p:txBody>
      </p:sp>
      <p:cxnSp>
        <p:nvCxnSpPr>
          <p:cNvPr id="283" name="Google Shape;283;p40"/>
          <p:cNvCxnSpPr>
            <a:stCxn id="278" idx="2"/>
            <a:endCxn id="275" idx="1"/>
          </p:cNvCxnSpPr>
          <p:nvPr/>
        </p:nvCxnSpPr>
        <p:spPr>
          <a:xfrm>
            <a:off x="663063" y="1784875"/>
            <a:ext cx="1641600" cy="1141500"/>
          </a:xfrm>
          <a:prstGeom prst="straightConnector1">
            <a:avLst/>
          </a:prstGeom>
          <a:noFill/>
          <a:ln cap="flat" cmpd="sng" w="19050">
            <a:solidFill>
              <a:schemeClr val="dk2"/>
            </a:solidFill>
            <a:prstDash val="solid"/>
            <a:round/>
            <a:headEnd len="med" w="med" type="none"/>
            <a:tailEnd len="med" w="med" type="triangle"/>
          </a:ln>
        </p:spPr>
      </p:cxnSp>
      <p:cxnSp>
        <p:nvCxnSpPr>
          <p:cNvPr id="284" name="Google Shape;284;p40"/>
          <p:cNvCxnSpPr>
            <a:stCxn id="278" idx="2"/>
            <a:endCxn id="285" idx="1"/>
          </p:cNvCxnSpPr>
          <p:nvPr/>
        </p:nvCxnSpPr>
        <p:spPr>
          <a:xfrm>
            <a:off x="663063" y="1784875"/>
            <a:ext cx="2547000" cy="3672900"/>
          </a:xfrm>
          <a:prstGeom prst="straightConnector1">
            <a:avLst/>
          </a:prstGeom>
          <a:noFill/>
          <a:ln cap="flat" cmpd="sng" w="19050">
            <a:solidFill>
              <a:schemeClr val="dk2"/>
            </a:solidFill>
            <a:prstDash val="solid"/>
            <a:round/>
            <a:headEnd len="med" w="med" type="none"/>
            <a:tailEnd len="med" w="med" type="triangle"/>
          </a:ln>
        </p:spPr>
      </p:cxnSp>
      <p:cxnSp>
        <p:nvCxnSpPr>
          <p:cNvPr id="286" name="Google Shape;286;p40"/>
          <p:cNvCxnSpPr>
            <a:stCxn id="278" idx="2"/>
            <a:endCxn id="272" idx="0"/>
          </p:cNvCxnSpPr>
          <p:nvPr/>
        </p:nvCxnSpPr>
        <p:spPr>
          <a:xfrm>
            <a:off x="663063" y="1784875"/>
            <a:ext cx="1430100" cy="4333200"/>
          </a:xfrm>
          <a:prstGeom prst="straightConnector1">
            <a:avLst/>
          </a:prstGeom>
          <a:noFill/>
          <a:ln cap="flat" cmpd="sng" w="19050">
            <a:solidFill>
              <a:schemeClr val="dk2"/>
            </a:solidFill>
            <a:prstDash val="solid"/>
            <a:round/>
            <a:headEnd len="med" w="med" type="none"/>
            <a:tailEnd len="med" w="med" type="triangle"/>
          </a:ln>
        </p:spPr>
      </p:cxnSp>
      <p:cxnSp>
        <p:nvCxnSpPr>
          <p:cNvPr id="287" name="Google Shape;287;p40"/>
          <p:cNvCxnSpPr>
            <a:stCxn id="279" idx="2"/>
            <a:endCxn id="275" idx="3"/>
          </p:cNvCxnSpPr>
          <p:nvPr/>
        </p:nvCxnSpPr>
        <p:spPr>
          <a:xfrm flipH="1">
            <a:off x="3245574" y="800575"/>
            <a:ext cx="959400" cy="2125800"/>
          </a:xfrm>
          <a:prstGeom prst="straightConnector1">
            <a:avLst/>
          </a:prstGeom>
          <a:noFill/>
          <a:ln cap="flat" cmpd="sng" w="19050">
            <a:solidFill>
              <a:schemeClr val="dk2"/>
            </a:solidFill>
            <a:prstDash val="solid"/>
            <a:round/>
            <a:headEnd len="med" w="med" type="none"/>
            <a:tailEnd len="med" w="med" type="triangle"/>
          </a:ln>
        </p:spPr>
      </p:cxnSp>
      <p:sp>
        <p:nvSpPr>
          <p:cNvPr id="288" name="Google Shape;288;p40"/>
          <p:cNvSpPr txBox="1"/>
          <p:nvPr/>
        </p:nvSpPr>
        <p:spPr>
          <a:xfrm>
            <a:off x="5460976" y="4008150"/>
            <a:ext cx="941100" cy="400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mic Sans MS"/>
                <a:ea typeface="Comic Sans MS"/>
                <a:cs typeface="Comic Sans MS"/>
                <a:sym typeface="Comic Sans MS"/>
              </a:rPr>
              <a:t>Syn Gas</a:t>
            </a:r>
            <a:endParaRPr>
              <a:latin typeface="Comic Sans MS"/>
              <a:ea typeface="Comic Sans MS"/>
              <a:cs typeface="Comic Sans MS"/>
              <a:sym typeface="Comic Sans MS"/>
            </a:endParaRPr>
          </a:p>
        </p:txBody>
      </p:sp>
      <p:sp>
        <p:nvSpPr>
          <p:cNvPr id="289" name="Google Shape;289;p40"/>
          <p:cNvSpPr txBox="1"/>
          <p:nvPr/>
        </p:nvSpPr>
        <p:spPr>
          <a:xfrm>
            <a:off x="5460976" y="5057550"/>
            <a:ext cx="941100" cy="400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Comic Sans MS"/>
                <a:ea typeface="Comic Sans MS"/>
                <a:cs typeface="Comic Sans MS"/>
                <a:sym typeface="Comic Sans MS"/>
              </a:rPr>
              <a:t>Biogas</a:t>
            </a:r>
            <a:endParaRPr>
              <a:latin typeface="Comic Sans MS"/>
              <a:ea typeface="Comic Sans MS"/>
              <a:cs typeface="Comic Sans MS"/>
              <a:sym typeface="Comic Sans MS"/>
            </a:endParaRPr>
          </a:p>
        </p:txBody>
      </p:sp>
      <p:cxnSp>
        <p:nvCxnSpPr>
          <p:cNvPr id="290" name="Google Shape;290;p40"/>
          <p:cNvCxnSpPr>
            <a:stCxn id="281" idx="3"/>
            <a:endCxn id="291" idx="0"/>
          </p:cNvCxnSpPr>
          <p:nvPr/>
        </p:nvCxnSpPr>
        <p:spPr>
          <a:xfrm>
            <a:off x="5350974" y="1950013"/>
            <a:ext cx="913200" cy="4168200"/>
          </a:xfrm>
          <a:prstGeom prst="straightConnector1">
            <a:avLst/>
          </a:prstGeom>
          <a:noFill/>
          <a:ln cap="flat" cmpd="sng" w="19050">
            <a:solidFill>
              <a:schemeClr val="dk2"/>
            </a:solidFill>
            <a:prstDash val="solid"/>
            <a:round/>
            <a:headEnd len="med" w="med" type="none"/>
            <a:tailEnd len="med" w="med" type="triangle"/>
          </a:ln>
        </p:spPr>
      </p:cxnSp>
      <p:sp>
        <p:nvSpPr>
          <p:cNvPr id="291" name="Google Shape;291;p40"/>
          <p:cNvSpPr txBox="1"/>
          <p:nvPr/>
        </p:nvSpPr>
        <p:spPr>
          <a:xfrm>
            <a:off x="5226081" y="6118125"/>
            <a:ext cx="2076000" cy="714000"/>
          </a:xfrm>
          <a:prstGeom prst="rect">
            <a:avLst/>
          </a:prstGeom>
          <a:solidFill>
            <a:srgbClr val="F1C232"/>
          </a:solidFill>
          <a:ln>
            <a:noFill/>
          </a:ln>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1800"/>
              <a:t>Heating/ Power generation </a:t>
            </a:r>
            <a:endParaRPr sz="1800"/>
          </a:p>
        </p:txBody>
      </p:sp>
      <p:sp>
        <p:nvSpPr>
          <p:cNvPr id="285" name="Google Shape;285;p40"/>
          <p:cNvSpPr txBox="1"/>
          <p:nvPr/>
        </p:nvSpPr>
        <p:spPr>
          <a:xfrm>
            <a:off x="3210019" y="5257500"/>
            <a:ext cx="1350000" cy="400500"/>
          </a:xfrm>
          <a:prstGeom prst="rect">
            <a:avLst/>
          </a:prstGeom>
          <a:solidFill>
            <a:srgbClr val="E06666"/>
          </a:solidFill>
          <a:ln>
            <a:noFill/>
          </a:ln>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1800"/>
              <a:t>Agriculture</a:t>
            </a:r>
            <a:endParaRPr sz="1800"/>
          </a:p>
        </p:txBody>
      </p:sp>
      <p:cxnSp>
        <p:nvCxnSpPr>
          <p:cNvPr id="292" name="Google Shape;292;p40"/>
          <p:cNvCxnSpPr>
            <a:stCxn id="275" idx="2"/>
            <a:endCxn id="285" idx="0"/>
          </p:cNvCxnSpPr>
          <p:nvPr/>
        </p:nvCxnSpPr>
        <p:spPr>
          <a:xfrm>
            <a:off x="2775076" y="3234900"/>
            <a:ext cx="1110000" cy="2022600"/>
          </a:xfrm>
          <a:prstGeom prst="straightConnector1">
            <a:avLst/>
          </a:prstGeom>
          <a:noFill/>
          <a:ln cap="flat" cmpd="sng" w="19050">
            <a:solidFill>
              <a:schemeClr val="dk2"/>
            </a:solidFill>
            <a:prstDash val="solid"/>
            <a:round/>
            <a:headEnd len="med" w="med" type="none"/>
            <a:tailEnd len="med" w="med" type="triangle"/>
          </a:ln>
        </p:spPr>
      </p:cxnSp>
      <p:cxnSp>
        <p:nvCxnSpPr>
          <p:cNvPr id="293" name="Google Shape;293;p40"/>
          <p:cNvCxnSpPr>
            <a:stCxn id="275" idx="2"/>
            <a:endCxn id="291" idx="0"/>
          </p:cNvCxnSpPr>
          <p:nvPr/>
        </p:nvCxnSpPr>
        <p:spPr>
          <a:xfrm>
            <a:off x="2775076" y="3234900"/>
            <a:ext cx="3489000" cy="2883300"/>
          </a:xfrm>
          <a:prstGeom prst="straightConnector1">
            <a:avLst/>
          </a:prstGeom>
          <a:noFill/>
          <a:ln cap="flat" cmpd="sng" w="19050">
            <a:solidFill>
              <a:schemeClr val="dk2"/>
            </a:solidFill>
            <a:prstDash val="solid"/>
            <a:round/>
            <a:headEnd len="med" w="med" type="none"/>
            <a:tailEnd len="med" w="med" type="triangle"/>
          </a:ln>
        </p:spPr>
      </p:cxnSp>
      <p:cxnSp>
        <p:nvCxnSpPr>
          <p:cNvPr id="294" name="Google Shape;294;p40"/>
          <p:cNvCxnSpPr>
            <a:stCxn id="281" idx="2"/>
            <a:endCxn id="285" idx="3"/>
          </p:cNvCxnSpPr>
          <p:nvPr/>
        </p:nvCxnSpPr>
        <p:spPr>
          <a:xfrm flipH="1">
            <a:off x="4559874" y="2188063"/>
            <a:ext cx="218100" cy="3269700"/>
          </a:xfrm>
          <a:prstGeom prst="straightConnector1">
            <a:avLst/>
          </a:prstGeom>
          <a:noFill/>
          <a:ln cap="flat" cmpd="sng" w="19050">
            <a:solidFill>
              <a:schemeClr val="dk2"/>
            </a:solidFill>
            <a:prstDash val="solid"/>
            <a:round/>
            <a:headEnd len="med" w="med" type="none"/>
            <a:tailEnd len="med" w="med" type="triangle"/>
          </a:ln>
        </p:spPr>
      </p:cxnSp>
      <p:sp>
        <p:nvSpPr>
          <p:cNvPr id="295" name="Google Shape;295;p40"/>
          <p:cNvSpPr txBox="1"/>
          <p:nvPr/>
        </p:nvSpPr>
        <p:spPr>
          <a:xfrm>
            <a:off x="3413783" y="6123675"/>
            <a:ext cx="1146000" cy="367800"/>
          </a:xfrm>
          <a:prstGeom prst="rect">
            <a:avLst/>
          </a:prstGeom>
          <a:solidFill>
            <a:srgbClr val="F1C232"/>
          </a:solidFill>
          <a:ln>
            <a:noFill/>
          </a:ln>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1800"/>
              <a:t>Food</a:t>
            </a:r>
            <a:endParaRPr sz="1800"/>
          </a:p>
        </p:txBody>
      </p:sp>
      <p:sp>
        <p:nvSpPr>
          <p:cNvPr id="296" name="Google Shape;296;p40"/>
          <p:cNvSpPr txBox="1"/>
          <p:nvPr/>
        </p:nvSpPr>
        <p:spPr>
          <a:xfrm>
            <a:off x="4307424" y="3514606"/>
            <a:ext cx="941100" cy="400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Comic Sans MS"/>
                <a:ea typeface="Comic Sans MS"/>
                <a:cs typeface="Comic Sans MS"/>
                <a:sym typeface="Comic Sans MS"/>
              </a:rPr>
              <a:t>Biochar</a:t>
            </a:r>
            <a:endParaRPr>
              <a:latin typeface="Comic Sans MS"/>
              <a:ea typeface="Comic Sans MS"/>
              <a:cs typeface="Comic Sans MS"/>
              <a:sym typeface="Comic Sans MS"/>
            </a:endParaRPr>
          </a:p>
        </p:txBody>
      </p:sp>
      <p:sp>
        <p:nvSpPr>
          <p:cNvPr id="297" name="Google Shape;297;p40"/>
          <p:cNvSpPr txBox="1"/>
          <p:nvPr/>
        </p:nvSpPr>
        <p:spPr>
          <a:xfrm>
            <a:off x="2715738" y="4046100"/>
            <a:ext cx="941100" cy="400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Comic Sans MS"/>
                <a:ea typeface="Comic Sans MS"/>
                <a:cs typeface="Comic Sans MS"/>
                <a:sym typeface="Comic Sans MS"/>
              </a:rPr>
              <a:t>Slurry</a:t>
            </a:r>
            <a:endParaRPr>
              <a:latin typeface="Comic Sans MS"/>
              <a:ea typeface="Comic Sans MS"/>
              <a:cs typeface="Comic Sans MS"/>
              <a:sym typeface="Comic Sans MS"/>
            </a:endParaRPr>
          </a:p>
        </p:txBody>
      </p:sp>
      <p:cxnSp>
        <p:nvCxnSpPr>
          <p:cNvPr id="298" name="Google Shape;298;p40"/>
          <p:cNvCxnSpPr>
            <a:stCxn id="285" idx="2"/>
            <a:endCxn id="295" idx="0"/>
          </p:cNvCxnSpPr>
          <p:nvPr/>
        </p:nvCxnSpPr>
        <p:spPr>
          <a:xfrm>
            <a:off x="3885019" y="5658000"/>
            <a:ext cx="101700" cy="465600"/>
          </a:xfrm>
          <a:prstGeom prst="straightConnector1">
            <a:avLst/>
          </a:prstGeom>
          <a:noFill/>
          <a:ln cap="flat" cmpd="sng" w="19050">
            <a:solidFill>
              <a:schemeClr val="dk2"/>
            </a:solidFill>
            <a:prstDash val="solid"/>
            <a:round/>
            <a:headEnd len="med" w="med" type="none"/>
            <a:tailEnd len="med" w="med" type="triangle"/>
          </a:ln>
        </p:spPr>
      </p:cxnSp>
      <p:cxnSp>
        <p:nvCxnSpPr>
          <p:cNvPr id="299" name="Google Shape;299;p40"/>
          <p:cNvCxnSpPr>
            <a:stCxn id="279" idx="2"/>
            <a:endCxn id="285" idx="0"/>
          </p:cNvCxnSpPr>
          <p:nvPr/>
        </p:nvCxnSpPr>
        <p:spPr>
          <a:xfrm flipH="1">
            <a:off x="3884874" y="800575"/>
            <a:ext cx="320100" cy="4456800"/>
          </a:xfrm>
          <a:prstGeom prst="straightConnector1">
            <a:avLst/>
          </a:prstGeom>
          <a:noFill/>
          <a:ln cap="flat" cmpd="sng" w="19050">
            <a:solidFill>
              <a:schemeClr val="dk2"/>
            </a:solidFill>
            <a:prstDash val="solid"/>
            <a:round/>
            <a:headEnd len="med" w="med" type="none"/>
            <a:tailEnd len="med" w="med" type="triangle"/>
          </a:ln>
        </p:spPr>
      </p:cxnSp>
      <p:cxnSp>
        <p:nvCxnSpPr>
          <p:cNvPr id="300" name="Google Shape;300;p40"/>
          <p:cNvCxnSpPr>
            <a:stCxn id="279" idx="1"/>
            <a:endCxn id="278" idx="0"/>
          </p:cNvCxnSpPr>
          <p:nvPr/>
        </p:nvCxnSpPr>
        <p:spPr>
          <a:xfrm flipH="1">
            <a:off x="663024" y="448975"/>
            <a:ext cx="2644500" cy="946500"/>
          </a:xfrm>
          <a:prstGeom prst="straightConnector1">
            <a:avLst/>
          </a:prstGeom>
          <a:noFill/>
          <a:ln cap="flat" cmpd="sng" w="19050">
            <a:solidFill>
              <a:schemeClr val="dk2"/>
            </a:solidFill>
            <a:prstDash val="solid"/>
            <a:round/>
            <a:headEnd len="med" w="med" type="none"/>
            <a:tailEnd len="med" w="med" type="triangle"/>
          </a:ln>
        </p:spPr>
      </p:cxnSp>
      <p:sp>
        <p:nvSpPr>
          <p:cNvPr id="301" name="Google Shape;301;p40"/>
          <p:cNvSpPr txBox="1"/>
          <p:nvPr/>
        </p:nvSpPr>
        <p:spPr>
          <a:xfrm>
            <a:off x="5350976" y="162375"/>
            <a:ext cx="3759000" cy="3207300"/>
          </a:xfrm>
          <a:prstGeom prst="rect">
            <a:avLst/>
          </a:prstGeom>
          <a:noFill/>
          <a:ln>
            <a:noFill/>
          </a:ln>
        </p:spPr>
        <p:txBody>
          <a:bodyPr anchorCtr="0" anchor="t" bIns="91425" lIns="91425" spcFirstLastPara="1" rIns="91425" wrap="square" tIns="91425">
            <a:noAutofit/>
          </a:bodyPr>
          <a:lstStyle/>
          <a:p>
            <a:pPr indent="-368300" lvl="0" marL="457200" rtl="0" algn="l">
              <a:spcBef>
                <a:spcPts val="0"/>
              </a:spcBef>
              <a:spcAft>
                <a:spcPts val="0"/>
              </a:spcAft>
              <a:buSzPts val="2200"/>
              <a:buChar char="●"/>
            </a:pPr>
            <a:r>
              <a:rPr b="1" lang="en" sz="2200"/>
              <a:t>Complex system</a:t>
            </a:r>
            <a:endParaRPr b="1" sz="2200"/>
          </a:p>
          <a:p>
            <a:pPr indent="-368300" lvl="0" marL="457200" rtl="0" algn="l">
              <a:spcBef>
                <a:spcPts val="0"/>
              </a:spcBef>
              <a:spcAft>
                <a:spcPts val="0"/>
              </a:spcAft>
              <a:buSzPts val="2200"/>
              <a:buChar char="●"/>
            </a:pPr>
            <a:r>
              <a:rPr lang="en" sz="2200"/>
              <a:t>Very high output of value-added products</a:t>
            </a:r>
            <a:endParaRPr sz="2200"/>
          </a:p>
          <a:p>
            <a:pPr indent="-368300" lvl="0" marL="457200" marR="0" rtl="0" algn="l">
              <a:lnSpc>
                <a:spcPct val="100000"/>
              </a:lnSpc>
              <a:spcBef>
                <a:spcPts val="0"/>
              </a:spcBef>
              <a:spcAft>
                <a:spcPts val="0"/>
              </a:spcAft>
              <a:buClr>
                <a:srgbClr val="000000"/>
              </a:buClr>
              <a:buSzPts val="2200"/>
              <a:buFont typeface="Arial"/>
              <a:buChar char="●"/>
            </a:pPr>
            <a:r>
              <a:rPr lang="en" sz="2200"/>
              <a:t>Greater long-term profitability</a:t>
            </a:r>
            <a:endParaRPr sz="2200"/>
          </a:p>
          <a:p>
            <a:pPr indent="-368300" lvl="0" marL="457200" rtl="0" algn="l">
              <a:spcBef>
                <a:spcPts val="0"/>
              </a:spcBef>
              <a:spcAft>
                <a:spcPts val="0"/>
              </a:spcAft>
              <a:buSzPts val="2200"/>
              <a:buChar char="●"/>
            </a:pPr>
            <a:r>
              <a:rPr lang="en" sz="2200"/>
              <a:t>Higher infrastructure</a:t>
            </a:r>
            <a:endParaRPr sz="2200"/>
          </a:p>
          <a:p>
            <a:pPr indent="-368300" lvl="0" marL="457200" rtl="0" algn="l">
              <a:spcBef>
                <a:spcPts val="0"/>
              </a:spcBef>
              <a:spcAft>
                <a:spcPts val="0"/>
              </a:spcAft>
              <a:buSzPts val="2200"/>
              <a:buChar char="●"/>
            </a:pPr>
            <a:r>
              <a:rPr i="1" lang="en" sz="2200"/>
              <a:t>Complexity is not always advantageous</a:t>
            </a:r>
            <a:endParaRPr i="1" sz="22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 name="Shape 70"/>
        <p:cNvGrpSpPr/>
        <p:nvPr/>
      </p:nvGrpSpPr>
      <p:grpSpPr>
        <a:xfrm>
          <a:off x="0" y="0"/>
          <a:ext cx="0" cy="0"/>
          <a:chOff x="0" y="0"/>
          <a:chExt cx="0" cy="0"/>
        </a:xfrm>
      </p:grpSpPr>
      <p:sp>
        <p:nvSpPr>
          <p:cNvPr id="71" name="Google Shape;71;p14"/>
          <p:cNvSpPr txBox="1"/>
          <p:nvPr>
            <p:ph type="title"/>
          </p:nvPr>
        </p:nvSpPr>
        <p:spPr>
          <a:xfrm>
            <a:off x="609600" y="381000"/>
            <a:ext cx="7772400" cy="9906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a:p>
        </p:txBody>
      </p:sp>
      <p:sp>
        <p:nvSpPr>
          <p:cNvPr id="72" name="Google Shape;72;p14"/>
          <p:cNvSpPr/>
          <p:nvPr>
            <p:ph idx="2" type="tbl"/>
          </p:nvPr>
        </p:nvSpPr>
        <p:spPr>
          <a:xfrm>
            <a:off x="685800" y="1752600"/>
            <a:ext cx="7772400" cy="4191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pic>
        <p:nvPicPr>
          <p:cNvPr id="73" name="Google Shape;73;p14"/>
          <p:cNvPicPr preferRelativeResize="0"/>
          <p:nvPr/>
        </p:nvPicPr>
        <p:blipFill>
          <a:blip r:embed="rId3">
            <a:alphaModFix/>
          </a:blip>
          <a:stretch>
            <a:fillRect/>
          </a:stretch>
        </p:blipFill>
        <p:spPr>
          <a:xfrm>
            <a:off x="0" y="0"/>
            <a:ext cx="9144000" cy="6858000"/>
          </a:xfrm>
          <a:prstGeom prst="rect">
            <a:avLst/>
          </a:prstGeom>
          <a:noFill/>
          <a:ln>
            <a:noFill/>
          </a:ln>
        </p:spPr>
      </p:pic>
      <p:sp>
        <p:nvSpPr>
          <p:cNvPr id="74" name="Google Shape;74;p14"/>
          <p:cNvSpPr txBox="1"/>
          <p:nvPr/>
        </p:nvSpPr>
        <p:spPr>
          <a:xfrm>
            <a:off x="304800" y="76200"/>
            <a:ext cx="8610600" cy="1676400"/>
          </a:xfrm>
          <a:prstGeom prst="rect">
            <a:avLst/>
          </a:prstGeom>
          <a:noFill/>
          <a:ln>
            <a:noFill/>
          </a:ln>
        </p:spPr>
        <p:txBody>
          <a:bodyPr anchorCtr="0" anchor="t" bIns="45700" lIns="91425" spcFirstLastPara="1" rIns="91425" wrap="square" tIns="45700">
            <a:noAutofit/>
          </a:bodyPr>
          <a:lstStyle/>
          <a:p>
            <a:pPr indent="266700" lvl="0" marL="0" marR="0" rtl="0" algn="l">
              <a:lnSpc>
                <a:spcPct val="80000"/>
              </a:lnSpc>
              <a:spcBef>
                <a:spcPts val="600"/>
              </a:spcBef>
              <a:spcAft>
                <a:spcPts val="0"/>
              </a:spcAft>
              <a:buClr>
                <a:schemeClr val="accent1"/>
              </a:buClr>
              <a:buSzPts val="1200"/>
              <a:buFont typeface="Arial"/>
              <a:buChar char="●"/>
            </a:pPr>
            <a:r>
              <a:rPr b="0" i="0" lang="en" sz="2800" u="none" cap="none" strike="noStrike">
                <a:solidFill>
                  <a:srgbClr val="FFE636"/>
                </a:solidFill>
                <a:latin typeface="Arial"/>
                <a:ea typeface="Arial"/>
                <a:cs typeface="Arial"/>
                <a:sym typeface="Arial"/>
              </a:rPr>
              <a:t>Solid Waste generated in Indian cities and towns:</a:t>
            </a:r>
            <a:endParaRPr b="0" i="0" sz="1800" u="none" cap="none" strike="noStrike">
              <a:solidFill>
                <a:schemeClr val="dk1"/>
              </a:solidFill>
              <a:latin typeface="Arial"/>
              <a:ea typeface="Arial"/>
              <a:cs typeface="Arial"/>
              <a:sym typeface="Arial"/>
            </a:endParaRPr>
          </a:p>
          <a:p>
            <a:pPr indent="268288" lvl="1" marL="366712" marR="0" rtl="0" algn="l">
              <a:lnSpc>
                <a:spcPct val="80000"/>
              </a:lnSpc>
              <a:spcBef>
                <a:spcPts val="0"/>
              </a:spcBef>
              <a:spcAft>
                <a:spcPts val="0"/>
              </a:spcAft>
              <a:buClr>
                <a:schemeClr val="accent1"/>
              </a:buClr>
              <a:buSzPts val="1350"/>
              <a:buFont typeface="Arial"/>
              <a:buChar char="●"/>
            </a:pPr>
            <a:r>
              <a:rPr b="0" i="0" lang="en" sz="2800" u="none" cap="none" strike="noStrike">
                <a:solidFill>
                  <a:srgbClr val="FFE636"/>
                </a:solidFill>
                <a:latin typeface="Arial"/>
                <a:ea typeface="Arial"/>
                <a:cs typeface="Arial"/>
                <a:sym typeface="Arial"/>
              </a:rPr>
              <a:t>In 1947 was 6 million tonnes </a:t>
            </a:r>
            <a:endParaRPr b="0" i="0" sz="1800" u="none" cap="none" strike="noStrike">
              <a:solidFill>
                <a:schemeClr val="dk1"/>
              </a:solidFill>
              <a:latin typeface="Arial"/>
              <a:ea typeface="Arial"/>
              <a:cs typeface="Arial"/>
              <a:sym typeface="Arial"/>
            </a:endParaRPr>
          </a:p>
          <a:p>
            <a:pPr indent="268288" lvl="1" marL="366712" marR="0" rtl="0" algn="l">
              <a:lnSpc>
                <a:spcPct val="80000"/>
              </a:lnSpc>
              <a:spcBef>
                <a:spcPts val="0"/>
              </a:spcBef>
              <a:spcAft>
                <a:spcPts val="0"/>
              </a:spcAft>
              <a:buClr>
                <a:schemeClr val="accent1"/>
              </a:buClr>
              <a:buSzPts val="1350"/>
              <a:buFont typeface="Arial"/>
              <a:buChar char="●"/>
            </a:pPr>
            <a:r>
              <a:rPr b="0" i="0" lang="en" sz="2800" u="none" cap="none" strike="noStrike">
                <a:solidFill>
                  <a:srgbClr val="FFE636"/>
                </a:solidFill>
                <a:latin typeface="Arial"/>
                <a:ea typeface="Arial"/>
                <a:cs typeface="Arial"/>
                <a:sym typeface="Arial"/>
              </a:rPr>
              <a:t>In 1997 about 48 million tonnes </a:t>
            </a:r>
            <a:endParaRPr b="0" i="0" sz="1800" u="none" cap="none" strike="noStrike">
              <a:solidFill>
                <a:schemeClr val="dk1"/>
              </a:solidFill>
              <a:latin typeface="Arial"/>
              <a:ea typeface="Arial"/>
              <a:cs typeface="Arial"/>
              <a:sym typeface="Arial"/>
            </a:endParaRPr>
          </a:p>
          <a:p>
            <a:pPr indent="0" lvl="0" marL="0" marR="0" rtl="0" algn="l">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5" name="Shape 305"/>
        <p:cNvGrpSpPr/>
        <p:nvPr/>
      </p:nvGrpSpPr>
      <p:grpSpPr>
        <a:xfrm>
          <a:off x="0" y="0"/>
          <a:ext cx="0" cy="0"/>
          <a:chOff x="0" y="0"/>
          <a:chExt cx="0" cy="0"/>
        </a:xfrm>
      </p:grpSpPr>
      <p:sp>
        <p:nvSpPr>
          <p:cNvPr id="306" name="Google Shape;306;p41"/>
          <p:cNvSpPr txBox="1"/>
          <p:nvPr>
            <p:ph type="title"/>
          </p:nvPr>
        </p:nvSpPr>
        <p:spPr>
          <a:xfrm>
            <a:off x="457200" y="46038"/>
            <a:ext cx="8229600" cy="1143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Outline</a:t>
            </a:r>
            <a:endParaRPr/>
          </a:p>
        </p:txBody>
      </p:sp>
      <p:sp>
        <p:nvSpPr>
          <p:cNvPr id="307" name="Google Shape;307;p41"/>
          <p:cNvSpPr txBox="1"/>
          <p:nvPr>
            <p:ph idx="1" type="body"/>
          </p:nvPr>
        </p:nvSpPr>
        <p:spPr>
          <a:xfrm>
            <a:off x="457200" y="1090525"/>
            <a:ext cx="8229600" cy="4967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Clr>
                <a:srgbClr val="999999"/>
              </a:buClr>
              <a:buSzPts val="3000"/>
              <a:buChar char="●"/>
            </a:pPr>
            <a:r>
              <a:rPr lang="en" sz="2400">
                <a:solidFill>
                  <a:srgbClr val="999999"/>
                </a:solidFill>
              </a:rPr>
              <a:t>Motivation </a:t>
            </a:r>
            <a:endParaRPr sz="2400">
              <a:solidFill>
                <a:srgbClr val="999999"/>
              </a:solidFill>
            </a:endParaRPr>
          </a:p>
          <a:p>
            <a:pPr indent="-419100" lvl="0" marL="457200" rtl="0" algn="l">
              <a:spcBef>
                <a:spcPts val="0"/>
              </a:spcBef>
              <a:spcAft>
                <a:spcPts val="0"/>
              </a:spcAft>
              <a:buClr>
                <a:srgbClr val="999999"/>
              </a:buClr>
              <a:buSzPts val="3000"/>
              <a:buChar char="●"/>
            </a:pPr>
            <a:r>
              <a:rPr lang="en" sz="2400">
                <a:solidFill>
                  <a:srgbClr val="999999"/>
                </a:solidFill>
              </a:rPr>
              <a:t>Conventional Approach</a:t>
            </a:r>
            <a:endParaRPr sz="2400">
              <a:solidFill>
                <a:srgbClr val="999999"/>
              </a:solidFill>
            </a:endParaRPr>
          </a:p>
          <a:p>
            <a:pPr indent="-419100" lvl="0" marL="457200" rtl="0" algn="l">
              <a:spcBef>
                <a:spcPts val="0"/>
              </a:spcBef>
              <a:spcAft>
                <a:spcPts val="0"/>
              </a:spcAft>
              <a:buClr>
                <a:srgbClr val="999999"/>
              </a:buClr>
              <a:buSzPts val="3000"/>
              <a:buChar char="●"/>
            </a:pPr>
            <a:r>
              <a:rPr lang="en" sz="2400">
                <a:solidFill>
                  <a:srgbClr val="999999"/>
                </a:solidFill>
              </a:rPr>
              <a:t>Systems Approach: Principles for Optimizing the Waste Management Method</a:t>
            </a:r>
            <a:endParaRPr sz="2400">
              <a:solidFill>
                <a:srgbClr val="999999"/>
              </a:solidFill>
            </a:endParaRPr>
          </a:p>
          <a:p>
            <a:pPr indent="-419100" lvl="0" marL="457200" rtl="0" algn="l">
              <a:spcBef>
                <a:spcPts val="0"/>
              </a:spcBef>
              <a:spcAft>
                <a:spcPts val="0"/>
              </a:spcAft>
              <a:buClr>
                <a:srgbClr val="999999"/>
              </a:buClr>
              <a:buSzPts val="3000"/>
              <a:buChar char="●"/>
            </a:pPr>
            <a:r>
              <a:rPr lang="en" sz="2400">
                <a:solidFill>
                  <a:srgbClr val="999999"/>
                </a:solidFill>
              </a:rPr>
              <a:t>Example: Simple vs. Complex Systems</a:t>
            </a:r>
            <a:endParaRPr sz="2400">
              <a:solidFill>
                <a:srgbClr val="999999"/>
              </a:solidFill>
            </a:endParaRPr>
          </a:p>
          <a:p>
            <a:pPr indent="-419100" lvl="0" marL="457200" rtl="0" algn="l">
              <a:spcBef>
                <a:spcPts val="0"/>
              </a:spcBef>
              <a:spcAft>
                <a:spcPts val="0"/>
              </a:spcAft>
              <a:buClr>
                <a:srgbClr val="999999"/>
              </a:buClr>
              <a:buSzPts val="3000"/>
              <a:buChar char="●"/>
            </a:pPr>
            <a:r>
              <a:rPr lang="en" sz="2400">
                <a:solidFill>
                  <a:srgbClr val="000000"/>
                </a:solidFill>
              </a:rPr>
              <a:t>Amplify Benefits</a:t>
            </a:r>
            <a:endParaRPr sz="2400">
              <a:solidFill>
                <a:srgbClr val="000000"/>
              </a:solidFill>
            </a:endParaRPr>
          </a:p>
          <a:p>
            <a:pPr indent="-419100" lvl="0" marL="457200" rtl="0" algn="l">
              <a:spcBef>
                <a:spcPts val="0"/>
              </a:spcBef>
              <a:spcAft>
                <a:spcPts val="0"/>
              </a:spcAft>
              <a:buClr>
                <a:srgbClr val="999999"/>
              </a:buClr>
              <a:buSzPts val="3000"/>
              <a:buChar char="●"/>
            </a:pPr>
            <a:r>
              <a:rPr lang="en" sz="2400">
                <a:solidFill>
                  <a:srgbClr val="999999"/>
                </a:solidFill>
              </a:rPr>
              <a:t>Waste Disposal Priorities</a:t>
            </a:r>
            <a:endParaRPr sz="2400">
              <a:solidFill>
                <a:srgbClr val="999999"/>
              </a:solidFill>
            </a:endParaRPr>
          </a:p>
          <a:p>
            <a:pPr indent="-381000" lvl="1" marL="914400" rtl="0" algn="l">
              <a:spcBef>
                <a:spcPts val="0"/>
              </a:spcBef>
              <a:spcAft>
                <a:spcPts val="0"/>
              </a:spcAft>
              <a:buClr>
                <a:srgbClr val="999999"/>
              </a:buClr>
              <a:buSzPts val="2400"/>
              <a:buChar char="○"/>
            </a:pPr>
            <a:r>
              <a:rPr lang="en" sz="2000">
                <a:solidFill>
                  <a:srgbClr val="999999"/>
                </a:solidFill>
              </a:rPr>
              <a:t>Plastic Waste</a:t>
            </a:r>
            <a:endParaRPr sz="2000">
              <a:solidFill>
                <a:srgbClr val="999999"/>
              </a:solidFill>
            </a:endParaRPr>
          </a:p>
          <a:p>
            <a:pPr indent="-381000" lvl="1" marL="914400" rtl="0" algn="l">
              <a:spcBef>
                <a:spcPts val="0"/>
              </a:spcBef>
              <a:spcAft>
                <a:spcPts val="0"/>
              </a:spcAft>
              <a:buClr>
                <a:srgbClr val="999999"/>
              </a:buClr>
              <a:buSzPts val="2400"/>
              <a:buChar char="○"/>
            </a:pPr>
            <a:r>
              <a:rPr lang="en" sz="2000">
                <a:solidFill>
                  <a:srgbClr val="999999"/>
                </a:solidFill>
              </a:rPr>
              <a:t>Dry Biomass</a:t>
            </a:r>
            <a:endParaRPr sz="2000">
              <a:solidFill>
                <a:srgbClr val="999999"/>
              </a:solidFill>
            </a:endParaRPr>
          </a:p>
          <a:p>
            <a:pPr indent="-381000" lvl="1" marL="914400" rtl="0" algn="l">
              <a:spcBef>
                <a:spcPts val="0"/>
              </a:spcBef>
              <a:spcAft>
                <a:spcPts val="0"/>
              </a:spcAft>
              <a:buClr>
                <a:srgbClr val="999999"/>
              </a:buClr>
              <a:buSzPts val="2400"/>
              <a:buChar char="○"/>
            </a:pPr>
            <a:r>
              <a:rPr lang="en" sz="2000">
                <a:solidFill>
                  <a:srgbClr val="999999"/>
                </a:solidFill>
              </a:rPr>
              <a:t>Human Waste</a:t>
            </a:r>
            <a:endParaRPr sz="2000">
              <a:solidFill>
                <a:srgbClr val="999999"/>
              </a:solidFill>
            </a:endParaRPr>
          </a:p>
          <a:p>
            <a:pPr indent="-381000" lvl="1" marL="914400" rtl="0" algn="l">
              <a:spcBef>
                <a:spcPts val="0"/>
              </a:spcBef>
              <a:spcAft>
                <a:spcPts val="0"/>
              </a:spcAft>
              <a:buClr>
                <a:srgbClr val="999999"/>
              </a:buClr>
              <a:buSzPts val="2400"/>
              <a:buChar char="○"/>
            </a:pPr>
            <a:r>
              <a:rPr lang="en" sz="2000">
                <a:solidFill>
                  <a:srgbClr val="999999"/>
                </a:solidFill>
              </a:rPr>
              <a:t>Animal Waste</a:t>
            </a:r>
            <a:endParaRPr sz="2000">
              <a:solidFill>
                <a:srgbClr val="999999"/>
              </a:solidFill>
            </a:endParaRPr>
          </a:p>
          <a:p>
            <a:pPr indent="-381000" lvl="1" marL="914400" rtl="0" algn="l">
              <a:spcBef>
                <a:spcPts val="0"/>
              </a:spcBef>
              <a:spcAft>
                <a:spcPts val="0"/>
              </a:spcAft>
              <a:buClr>
                <a:srgbClr val="999999"/>
              </a:buClr>
              <a:buSzPts val="2400"/>
              <a:buChar char="○"/>
            </a:pPr>
            <a:r>
              <a:rPr lang="en" sz="2000">
                <a:solidFill>
                  <a:srgbClr val="999999"/>
                </a:solidFill>
              </a:rPr>
              <a:t>Organic Waste</a:t>
            </a:r>
            <a:endParaRPr sz="2000">
              <a:solidFill>
                <a:srgbClr val="999999"/>
              </a:solidFill>
            </a:endParaRPr>
          </a:p>
          <a:p>
            <a:pPr indent="-419100" lvl="0" marL="457200" rtl="0" algn="l">
              <a:spcBef>
                <a:spcPts val="0"/>
              </a:spcBef>
              <a:spcAft>
                <a:spcPts val="0"/>
              </a:spcAft>
              <a:buClr>
                <a:srgbClr val="999999"/>
              </a:buClr>
              <a:buSzPts val="3000"/>
              <a:buChar char="●"/>
            </a:pPr>
            <a:r>
              <a:rPr lang="en" sz="2400">
                <a:solidFill>
                  <a:srgbClr val="999999"/>
                </a:solidFill>
              </a:rPr>
              <a:t>Towards a Sustainable Home</a:t>
            </a:r>
            <a:endParaRPr sz="2400">
              <a:solidFill>
                <a:srgbClr val="999999"/>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1" name="Shape 311"/>
        <p:cNvGrpSpPr/>
        <p:nvPr/>
      </p:nvGrpSpPr>
      <p:grpSpPr>
        <a:xfrm>
          <a:off x="0" y="0"/>
          <a:ext cx="0" cy="0"/>
          <a:chOff x="0" y="0"/>
          <a:chExt cx="0" cy="0"/>
        </a:xfrm>
      </p:grpSpPr>
      <p:sp>
        <p:nvSpPr>
          <p:cNvPr id="312" name="Google Shape;312;p42"/>
          <p:cNvSpPr txBox="1"/>
          <p:nvPr>
            <p:ph type="title"/>
          </p:nvPr>
        </p:nvSpPr>
        <p:spPr>
          <a:xfrm>
            <a:off x="457200" y="274638"/>
            <a:ext cx="8229600" cy="1143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Amplify the Benefits</a:t>
            </a:r>
            <a:endParaRPr/>
          </a:p>
        </p:txBody>
      </p:sp>
      <p:sp>
        <p:nvSpPr>
          <p:cNvPr id="313" name="Google Shape;313;p42"/>
          <p:cNvSpPr txBox="1"/>
          <p:nvPr>
            <p:ph idx="1" type="body"/>
          </p:nvPr>
        </p:nvSpPr>
        <p:spPr>
          <a:xfrm>
            <a:off x="136222" y="1417638"/>
            <a:ext cx="8967900" cy="4967700"/>
          </a:xfrm>
          <a:prstGeom prst="rect">
            <a:avLst/>
          </a:prstGeom>
        </p:spPr>
        <p:txBody>
          <a:bodyPr anchorCtr="0" anchor="t" bIns="91425" lIns="91425" spcFirstLastPara="1" rIns="91425" wrap="square" tIns="91425">
            <a:noAutofit/>
          </a:bodyPr>
          <a:lstStyle/>
          <a:p>
            <a:pPr indent="-381000" lvl="0" marL="457200" marR="0" rtl="0" algn="l">
              <a:lnSpc>
                <a:spcPct val="100000"/>
              </a:lnSpc>
              <a:spcBef>
                <a:spcPts val="600"/>
              </a:spcBef>
              <a:spcAft>
                <a:spcPts val="0"/>
              </a:spcAft>
              <a:buClr>
                <a:schemeClr val="dk2"/>
              </a:buClr>
              <a:buSzPts val="2400"/>
              <a:buFont typeface="Trebuchet MS"/>
              <a:buAutoNum type="arabicPeriod"/>
            </a:pPr>
            <a:r>
              <a:rPr lang="en" sz="2400"/>
              <a:t>Food waste --&gt; Landfill with other solid waste --&gt; Pollution and GHG emissions, breeding of vectors and diseases, loss of value of recyclables, contamination of groundwater --&gt; </a:t>
            </a:r>
            <a:r>
              <a:rPr b="1" lang="en" sz="2400">
                <a:solidFill>
                  <a:srgbClr val="980000"/>
                </a:solidFill>
              </a:rPr>
              <a:t>net loss.</a:t>
            </a:r>
            <a:endParaRPr b="1" sz="2400">
              <a:solidFill>
                <a:srgbClr val="980000"/>
              </a:solidFill>
            </a:endParaRPr>
          </a:p>
          <a:p>
            <a:pPr indent="-381000" lvl="0" marL="457200" marR="0" rtl="0" algn="l">
              <a:lnSpc>
                <a:spcPct val="100000"/>
              </a:lnSpc>
              <a:spcBef>
                <a:spcPts val="0"/>
              </a:spcBef>
              <a:spcAft>
                <a:spcPts val="0"/>
              </a:spcAft>
              <a:buClr>
                <a:schemeClr val="dk2"/>
              </a:buClr>
              <a:buSzPts val="2400"/>
              <a:buFont typeface="Trebuchet MS"/>
              <a:buAutoNum type="arabicPeriod"/>
            </a:pPr>
            <a:r>
              <a:rPr lang="en" sz="2400"/>
              <a:t>Food waste --&gt; composting --&gt; sell compost --&gt; </a:t>
            </a:r>
            <a:r>
              <a:rPr b="1" lang="en" sz="2400">
                <a:solidFill>
                  <a:srgbClr val="38761D"/>
                </a:solidFill>
              </a:rPr>
              <a:t>earn profits.</a:t>
            </a:r>
            <a:endParaRPr b="1" sz="2400">
              <a:solidFill>
                <a:srgbClr val="38761D"/>
              </a:solidFill>
            </a:endParaRPr>
          </a:p>
          <a:p>
            <a:pPr indent="-381000" lvl="0" marL="457200" rtl="0" algn="l">
              <a:spcBef>
                <a:spcPts val="0"/>
              </a:spcBef>
              <a:spcAft>
                <a:spcPts val="0"/>
              </a:spcAft>
              <a:buSzPts val="2400"/>
              <a:buAutoNum type="arabicPeriod"/>
            </a:pPr>
            <a:r>
              <a:rPr lang="en" sz="2400"/>
              <a:t>Food waste --&gt; Cow --&gt; milk and dung</a:t>
            </a:r>
            <a:endParaRPr sz="2400"/>
          </a:p>
          <a:p>
            <a:pPr indent="-419100" lvl="1" marL="914400" marR="0" rtl="0" algn="l">
              <a:lnSpc>
                <a:spcPct val="100000"/>
              </a:lnSpc>
              <a:spcBef>
                <a:spcPts val="0"/>
              </a:spcBef>
              <a:spcAft>
                <a:spcPts val="0"/>
              </a:spcAft>
              <a:buClr>
                <a:schemeClr val="dk2"/>
              </a:buClr>
              <a:buSzPts val="3000"/>
              <a:buFont typeface="Trebuchet MS"/>
              <a:buChar char="○"/>
            </a:pPr>
            <a:r>
              <a:rPr lang="en" sz="2400"/>
              <a:t>Sell milk (or consume) --&gt; </a:t>
            </a:r>
            <a:r>
              <a:rPr b="1" lang="en" sz="2400">
                <a:solidFill>
                  <a:srgbClr val="38761D"/>
                </a:solidFill>
              </a:rPr>
              <a:t>earn profits </a:t>
            </a:r>
            <a:r>
              <a:rPr lang="en" sz="2400"/>
              <a:t>(or displace expenses)</a:t>
            </a:r>
            <a:endParaRPr sz="2400"/>
          </a:p>
          <a:p>
            <a:pPr indent="-419100" lvl="1" marL="914400" marR="0" rtl="0" algn="l">
              <a:lnSpc>
                <a:spcPct val="100000"/>
              </a:lnSpc>
              <a:spcBef>
                <a:spcPts val="0"/>
              </a:spcBef>
              <a:spcAft>
                <a:spcPts val="0"/>
              </a:spcAft>
              <a:buClr>
                <a:schemeClr val="dk2"/>
              </a:buClr>
              <a:buSzPts val="3000"/>
              <a:buFont typeface="Trebuchet MS"/>
              <a:buChar char="○"/>
            </a:pPr>
            <a:r>
              <a:rPr lang="en"/>
              <a:t>AND c</a:t>
            </a:r>
            <a:r>
              <a:rPr lang="en" sz="2400"/>
              <a:t>ompost the dung</a:t>
            </a:r>
            <a:endParaRPr sz="2400"/>
          </a:p>
          <a:p>
            <a:pPr indent="-419100" lvl="2" marL="1371600" marR="0" rtl="0" algn="l">
              <a:lnSpc>
                <a:spcPct val="100000"/>
              </a:lnSpc>
              <a:spcBef>
                <a:spcPts val="0"/>
              </a:spcBef>
              <a:spcAft>
                <a:spcPts val="0"/>
              </a:spcAft>
              <a:buClr>
                <a:schemeClr val="dk2"/>
              </a:buClr>
              <a:buSzPts val="3000"/>
              <a:buFont typeface="Trebuchet MS"/>
              <a:buChar char="■"/>
            </a:pPr>
            <a:r>
              <a:rPr lang="en" sz="2400"/>
              <a:t>--&gt; sell the compost --&gt; </a:t>
            </a:r>
            <a:r>
              <a:rPr b="1" lang="en" sz="2400">
                <a:solidFill>
                  <a:srgbClr val="38761D"/>
                </a:solidFill>
              </a:rPr>
              <a:t>earn profits</a:t>
            </a:r>
            <a:endParaRPr b="1" sz="2400">
              <a:solidFill>
                <a:srgbClr val="38761D"/>
              </a:solidFill>
            </a:endParaRPr>
          </a:p>
          <a:p>
            <a:pPr indent="-381000" lvl="2" marL="1371600" rtl="0" algn="l">
              <a:spcBef>
                <a:spcPts val="0"/>
              </a:spcBef>
              <a:spcAft>
                <a:spcPts val="0"/>
              </a:spcAft>
              <a:buSzPts val="2400"/>
              <a:buChar char="■"/>
            </a:pPr>
            <a:r>
              <a:rPr lang="en"/>
              <a:t>OR </a:t>
            </a:r>
            <a:r>
              <a:rPr lang="en" sz="2400"/>
              <a:t>--&gt; grow vegetables </a:t>
            </a:r>
            <a:r>
              <a:rPr b="1" i="1" lang="en" sz="2400">
                <a:solidFill>
                  <a:srgbClr val="9900FF"/>
                </a:solidFill>
              </a:rPr>
              <a:t>on greywater</a:t>
            </a:r>
            <a:r>
              <a:rPr lang="en" sz="2400"/>
              <a:t> --&gt; sell vegetables --&gt; </a:t>
            </a:r>
            <a:r>
              <a:rPr b="1" lang="en" sz="2600">
                <a:solidFill>
                  <a:srgbClr val="274E13"/>
                </a:solidFill>
              </a:rPr>
              <a:t>greater profits</a:t>
            </a:r>
            <a:endParaRPr b="1" sz="2600">
              <a:solidFill>
                <a:srgbClr val="274E13"/>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7" name="Shape 317"/>
        <p:cNvGrpSpPr/>
        <p:nvPr/>
      </p:nvGrpSpPr>
      <p:grpSpPr>
        <a:xfrm>
          <a:off x="0" y="0"/>
          <a:ext cx="0" cy="0"/>
          <a:chOff x="0" y="0"/>
          <a:chExt cx="0" cy="0"/>
        </a:xfrm>
      </p:grpSpPr>
      <p:sp>
        <p:nvSpPr>
          <p:cNvPr id="318" name="Google Shape;318;p43"/>
          <p:cNvSpPr txBox="1"/>
          <p:nvPr>
            <p:ph type="title"/>
          </p:nvPr>
        </p:nvSpPr>
        <p:spPr>
          <a:xfrm>
            <a:off x="457200" y="274638"/>
            <a:ext cx="8229600" cy="1143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Amplify the Benefits</a:t>
            </a:r>
            <a:endParaRPr/>
          </a:p>
        </p:txBody>
      </p:sp>
      <p:sp>
        <p:nvSpPr>
          <p:cNvPr id="319" name="Google Shape;319;p43"/>
          <p:cNvSpPr txBox="1"/>
          <p:nvPr>
            <p:ph idx="1" type="body"/>
          </p:nvPr>
        </p:nvSpPr>
        <p:spPr>
          <a:xfrm>
            <a:off x="243750" y="1263924"/>
            <a:ext cx="8656500" cy="48375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a:t>For a certain type of organic waste:</a:t>
            </a:r>
            <a:endParaRPr b="1"/>
          </a:p>
          <a:p>
            <a:pPr indent="-419100" lvl="0" marL="457200" marR="0" rtl="0" algn="l">
              <a:lnSpc>
                <a:spcPct val="100000"/>
              </a:lnSpc>
              <a:spcBef>
                <a:spcPts val="600"/>
              </a:spcBef>
              <a:spcAft>
                <a:spcPts val="0"/>
              </a:spcAft>
              <a:buClr>
                <a:schemeClr val="dk2"/>
              </a:buClr>
              <a:buSzPts val="3000"/>
              <a:buFont typeface="Trebuchet MS"/>
              <a:buChar char="●"/>
            </a:pPr>
            <a:r>
              <a:rPr lang="en" sz="2400"/>
              <a:t>Identify an organism (plant or animal) that consumes it and yields a human-useful product e.g. a cow, goats, egg-laying birds</a:t>
            </a:r>
            <a:endParaRPr sz="2400"/>
          </a:p>
          <a:p>
            <a:pPr indent="-419100" lvl="0" marL="457200" marR="0" rtl="0" algn="l">
              <a:lnSpc>
                <a:spcPct val="100000"/>
              </a:lnSpc>
              <a:spcBef>
                <a:spcPts val="0"/>
              </a:spcBef>
              <a:spcAft>
                <a:spcPts val="0"/>
              </a:spcAft>
              <a:buClr>
                <a:schemeClr val="dk2"/>
              </a:buClr>
              <a:buSzPts val="3000"/>
              <a:buFont typeface="Trebuchet MS"/>
              <a:buChar char="●"/>
            </a:pPr>
            <a:r>
              <a:rPr lang="en" sz="2400"/>
              <a:t>Among the alternatives, choose the organism which:</a:t>
            </a:r>
            <a:endParaRPr sz="2400"/>
          </a:p>
          <a:p>
            <a:pPr indent="-419100" lvl="1" marL="914400" marR="0" rtl="0" algn="l">
              <a:lnSpc>
                <a:spcPct val="100000"/>
              </a:lnSpc>
              <a:spcBef>
                <a:spcPts val="0"/>
              </a:spcBef>
              <a:spcAft>
                <a:spcPts val="0"/>
              </a:spcAft>
              <a:buClr>
                <a:schemeClr val="dk2"/>
              </a:buClr>
              <a:buSzPts val="3000"/>
              <a:buFont typeface="Trebuchet MS"/>
              <a:buChar char="○"/>
            </a:pPr>
            <a:r>
              <a:rPr lang="en" sz="2400"/>
              <a:t>is robust and requires minimal care,</a:t>
            </a:r>
            <a:endParaRPr sz="2400"/>
          </a:p>
          <a:p>
            <a:pPr indent="-419100" lvl="1" marL="914400" marR="0" rtl="0" algn="l">
              <a:lnSpc>
                <a:spcPct val="100000"/>
              </a:lnSpc>
              <a:spcBef>
                <a:spcPts val="0"/>
              </a:spcBef>
              <a:spcAft>
                <a:spcPts val="0"/>
              </a:spcAft>
              <a:buClr>
                <a:schemeClr val="dk2"/>
              </a:buClr>
              <a:buSzPts val="3000"/>
              <a:buFont typeface="Trebuchet MS"/>
              <a:buChar char="○"/>
            </a:pPr>
            <a:r>
              <a:rPr lang="en" sz="2400"/>
              <a:t>has a high resource conversion efficiency</a:t>
            </a:r>
            <a:endParaRPr sz="2400"/>
          </a:p>
          <a:p>
            <a:pPr indent="-381000" lvl="1" marL="914400" rtl="0" algn="l">
              <a:spcBef>
                <a:spcPts val="0"/>
              </a:spcBef>
              <a:spcAft>
                <a:spcPts val="0"/>
              </a:spcAft>
              <a:buSzPts val="2400"/>
              <a:buChar char="○"/>
            </a:pPr>
            <a:r>
              <a:rPr lang="en"/>
              <a:t>y</a:t>
            </a:r>
            <a:r>
              <a:rPr lang="en" sz="2400"/>
              <a:t>ields products of high value.</a:t>
            </a:r>
            <a:endParaRPr sz="2400"/>
          </a:p>
          <a:p>
            <a:pPr indent="-419100" lvl="0" marL="457200" marR="0" rtl="0" algn="l">
              <a:lnSpc>
                <a:spcPct val="100000"/>
              </a:lnSpc>
              <a:spcBef>
                <a:spcPts val="0"/>
              </a:spcBef>
              <a:spcAft>
                <a:spcPts val="0"/>
              </a:spcAft>
              <a:buClr>
                <a:schemeClr val="dk2"/>
              </a:buClr>
              <a:buSzPts val="3000"/>
              <a:buFont typeface="Trebuchet MS"/>
              <a:buChar char="●"/>
            </a:pPr>
            <a:r>
              <a:rPr lang="en" sz="2400"/>
              <a:t>Explore if an integrated management of solid waste, energy, food, liquid effluent gives any significant advantages. </a:t>
            </a:r>
            <a:endParaRPr sz="2400"/>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3" name="Shape 323"/>
        <p:cNvGrpSpPr/>
        <p:nvPr/>
      </p:nvGrpSpPr>
      <p:grpSpPr>
        <a:xfrm>
          <a:off x="0" y="0"/>
          <a:ext cx="0" cy="0"/>
          <a:chOff x="0" y="0"/>
          <a:chExt cx="0" cy="0"/>
        </a:xfrm>
      </p:grpSpPr>
      <p:sp>
        <p:nvSpPr>
          <p:cNvPr id="324" name="Google Shape;324;p44"/>
          <p:cNvSpPr txBox="1"/>
          <p:nvPr/>
        </p:nvSpPr>
        <p:spPr>
          <a:xfrm>
            <a:off x="151334" y="97375"/>
            <a:ext cx="2729700" cy="668400"/>
          </a:xfrm>
          <a:prstGeom prst="rect">
            <a:avLst/>
          </a:prstGeom>
          <a:solidFill>
            <a:srgbClr val="00FF00"/>
          </a:solidFill>
          <a:ln>
            <a:noFill/>
          </a:ln>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1800"/>
              <a:t>Domestic Effluent (Sewage)</a:t>
            </a:r>
            <a:endParaRPr sz="1800"/>
          </a:p>
        </p:txBody>
      </p:sp>
      <p:cxnSp>
        <p:nvCxnSpPr>
          <p:cNvPr id="325" name="Google Shape;325;p44"/>
          <p:cNvCxnSpPr>
            <a:stCxn id="324" idx="2"/>
            <a:endCxn id="326" idx="0"/>
          </p:cNvCxnSpPr>
          <p:nvPr/>
        </p:nvCxnSpPr>
        <p:spPr>
          <a:xfrm>
            <a:off x="1516184" y="765775"/>
            <a:ext cx="1009500" cy="2046900"/>
          </a:xfrm>
          <a:prstGeom prst="straightConnector1">
            <a:avLst/>
          </a:prstGeom>
          <a:noFill/>
          <a:ln cap="flat" cmpd="sng" w="19050">
            <a:solidFill>
              <a:schemeClr val="dk2"/>
            </a:solidFill>
            <a:prstDash val="solid"/>
            <a:round/>
            <a:headEnd len="med" w="med" type="none"/>
            <a:tailEnd len="med" w="med" type="triangle"/>
          </a:ln>
        </p:spPr>
      </p:cxnSp>
      <p:sp>
        <p:nvSpPr>
          <p:cNvPr id="326" name="Google Shape;326;p44"/>
          <p:cNvSpPr txBox="1"/>
          <p:nvPr/>
        </p:nvSpPr>
        <p:spPr>
          <a:xfrm>
            <a:off x="1488694" y="2812803"/>
            <a:ext cx="2074200" cy="640500"/>
          </a:xfrm>
          <a:prstGeom prst="rect">
            <a:avLst/>
          </a:prstGeom>
          <a:solidFill>
            <a:srgbClr val="E06666"/>
          </a:solidFill>
          <a:ln>
            <a:noFill/>
          </a:ln>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1800"/>
              <a:t>Effluent Treatment Plant</a:t>
            </a:r>
            <a:endParaRPr sz="1800"/>
          </a:p>
        </p:txBody>
      </p:sp>
      <p:sp>
        <p:nvSpPr>
          <p:cNvPr id="327" name="Google Shape;327;p44"/>
          <p:cNvSpPr txBox="1"/>
          <p:nvPr/>
        </p:nvSpPr>
        <p:spPr>
          <a:xfrm>
            <a:off x="3975372" y="4455075"/>
            <a:ext cx="1350000" cy="400500"/>
          </a:xfrm>
          <a:prstGeom prst="rect">
            <a:avLst/>
          </a:prstGeom>
          <a:solidFill>
            <a:srgbClr val="E06666"/>
          </a:solidFill>
          <a:ln>
            <a:noFill/>
          </a:ln>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1800"/>
              <a:t>Sludge</a:t>
            </a:r>
            <a:endParaRPr sz="1800"/>
          </a:p>
        </p:txBody>
      </p:sp>
      <p:cxnSp>
        <p:nvCxnSpPr>
          <p:cNvPr id="328" name="Google Shape;328;p44"/>
          <p:cNvCxnSpPr>
            <a:stCxn id="326" idx="2"/>
            <a:endCxn id="327" idx="0"/>
          </p:cNvCxnSpPr>
          <p:nvPr/>
        </p:nvCxnSpPr>
        <p:spPr>
          <a:xfrm>
            <a:off x="2525794" y="3453303"/>
            <a:ext cx="2124600" cy="1001700"/>
          </a:xfrm>
          <a:prstGeom prst="straightConnector1">
            <a:avLst/>
          </a:prstGeom>
          <a:noFill/>
          <a:ln cap="flat" cmpd="sng" w="19050">
            <a:solidFill>
              <a:schemeClr val="dk2"/>
            </a:solidFill>
            <a:prstDash val="solid"/>
            <a:round/>
            <a:headEnd len="med" w="med" type="none"/>
            <a:tailEnd len="med" w="med" type="triangle"/>
          </a:ln>
        </p:spPr>
      </p:cxnSp>
      <p:sp>
        <p:nvSpPr>
          <p:cNvPr id="329" name="Google Shape;329;p44"/>
          <p:cNvSpPr txBox="1"/>
          <p:nvPr/>
        </p:nvSpPr>
        <p:spPr>
          <a:xfrm>
            <a:off x="6012497" y="4904000"/>
            <a:ext cx="2068800" cy="625800"/>
          </a:xfrm>
          <a:prstGeom prst="rect">
            <a:avLst/>
          </a:prstGeom>
          <a:solidFill>
            <a:srgbClr val="FF0000"/>
          </a:solidFill>
          <a:ln>
            <a:noFill/>
          </a:ln>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1800"/>
              <a:t>Land Application</a:t>
            </a:r>
            <a:endParaRPr sz="1800"/>
          </a:p>
          <a:p>
            <a:pPr indent="0" lvl="0" marL="0" rtl="0" algn="ctr">
              <a:spcBef>
                <a:spcPts val="0"/>
              </a:spcBef>
              <a:spcAft>
                <a:spcPts val="0"/>
              </a:spcAft>
              <a:buClr>
                <a:srgbClr val="000000"/>
              </a:buClr>
              <a:buSzPts val="1100"/>
              <a:buFont typeface="Arial"/>
              <a:buNone/>
            </a:pPr>
            <a:r>
              <a:rPr lang="en" sz="1800"/>
              <a:t>(Pollution?)</a:t>
            </a:r>
            <a:endParaRPr sz="1800"/>
          </a:p>
        </p:txBody>
      </p:sp>
      <p:cxnSp>
        <p:nvCxnSpPr>
          <p:cNvPr id="330" name="Google Shape;330;p44"/>
          <p:cNvCxnSpPr>
            <a:endCxn id="329" idx="1"/>
          </p:cNvCxnSpPr>
          <p:nvPr/>
        </p:nvCxnSpPr>
        <p:spPr>
          <a:xfrm>
            <a:off x="5319497" y="4641800"/>
            <a:ext cx="693000" cy="575100"/>
          </a:xfrm>
          <a:prstGeom prst="straightConnector1">
            <a:avLst/>
          </a:prstGeom>
          <a:noFill/>
          <a:ln cap="flat" cmpd="sng" w="19050">
            <a:solidFill>
              <a:schemeClr val="dk2"/>
            </a:solidFill>
            <a:prstDash val="solid"/>
            <a:round/>
            <a:headEnd len="med" w="med" type="none"/>
            <a:tailEnd len="med" w="med" type="triangle"/>
          </a:ln>
        </p:spPr>
      </p:cxnSp>
      <p:sp>
        <p:nvSpPr>
          <p:cNvPr id="331" name="Google Shape;331;p44"/>
          <p:cNvSpPr txBox="1"/>
          <p:nvPr/>
        </p:nvSpPr>
        <p:spPr>
          <a:xfrm>
            <a:off x="4805261" y="3467303"/>
            <a:ext cx="2509200" cy="445800"/>
          </a:xfrm>
          <a:prstGeom prst="rect">
            <a:avLst/>
          </a:prstGeom>
          <a:solidFill>
            <a:srgbClr val="A61C00"/>
          </a:solidFill>
          <a:ln>
            <a:noFill/>
          </a:ln>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1800"/>
              <a:t>High electricity, inputs</a:t>
            </a:r>
            <a:endParaRPr sz="1800"/>
          </a:p>
        </p:txBody>
      </p:sp>
      <p:sp>
        <p:nvSpPr>
          <p:cNvPr id="332" name="Google Shape;332;p44"/>
          <p:cNvSpPr txBox="1"/>
          <p:nvPr/>
        </p:nvSpPr>
        <p:spPr>
          <a:xfrm>
            <a:off x="5832723" y="162375"/>
            <a:ext cx="3169500" cy="24231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b="1" lang="en" sz="1800"/>
              <a:t>Simple system</a:t>
            </a:r>
            <a:endParaRPr b="1" sz="1800"/>
          </a:p>
          <a:p>
            <a:pPr indent="-342900" lvl="0" marL="457200" rtl="0" algn="l">
              <a:spcBef>
                <a:spcPts val="0"/>
              </a:spcBef>
              <a:spcAft>
                <a:spcPts val="0"/>
              </a:spcAft>
              <a:buSzPts val="1800"/>
              <a:buChar char="●"/>
            </a:pPr>
            <a:r>
              <a:rPr lang="en" sz="1800"/>
              <a:t>Low output of value-added products</a:t>
            </a:r>
            <a:endParaRPr sz="1800"/>
          </a:p>
          <a:p>
            <a:pPr indent="-342900" lvl="0" marL="457200" rtl="0" algn="l">
              <a:spcBef>
                <a:spcPts val="0"/>
              </a:spcBef>
              <a:spcAft>
                <a:spcPts val="0"/>
              </a:spcAft>
              <a:buSzPts val="1800"/>
              <a:buChar char="●"/>
            </a:pPr>
            <a:r>
              <a:rPr lang="en" sz="1800"/>
              <a:t>High external inputs</a:t>
            </a:r>
            <a:endParaRPr sz="1800"/>
          </a:p>
          <a:p>
            <a:pPr indent="-342900" lvl="0" marL="457200" rtl="0" algn="l">
              <a:spcBef>
                <a:spcPts val="0"/>
              </a:spcBef>
              <a:spcAft>
                <a:spcPts val="0"/>
              </a:spcAft>
              <a:buSzPts val="1800"/>
              <a:buChar char="●"/>
            </a:pPr>
            <a:r>
              <a:rPr lang="en" sz="1800"/>
              <a:t>Lower infrastructure</a:t>
            </a:r>
            <a:endParaRPr sz="1800"/>
          </a:p>
          <a:p>
            <a:pPr indent="-342900" lvl="0" marL="457200" rtl="0" algn="l">
              <a:spcBef>
                <a:spcPts val="0"/>
              </a:spcBef>
              <a:spcAft>
                <a:spcPts val="0"/>
              </a:spcAft>
              <a:buSzPts val="1800"/>
              <a:buChar char="●"/>
            </a:pPr>
            <a:r>
              <a:rPr lang="en" sz="1800"/>
              <a:t>Lower long-term profitability </a:t>
            </a:r>
            <a:endParaRPr sz="1800"/>
          </a:p>
        </p:txBody>
      </p:sp>
      <p:cxnSp>
        <p:nvCxnSpPr>
          <p:cNvPr id="333" name="Google Shape;333;p44"/>
          <p:cNvCxnSpPr>
            <a:stCxn id="331" idx="0"/>
            <a:endCxn id="326" idx="3"/>
          </p:cNvCxnSpPr>
          <p:nvPr/>
        </p:nvCxnSpPr>
        <p:spPr>
          <a:xfrm rot="10800000">
            <a:off x="3562961" y="3133103"/>
            <a:ext cx="2496900" cy="334200"/>
          </a:xfrm>
          <a:prstGeom prst="straightConnector1">
            <a:avLst/>
          </a:prstGeom>
          <a:noFill/>
          <a:ln cap="flat" cmpd="sng" w="19050">
            <a:solidFill>
              <a:schemeClr val="dk2"/>
            </a:solidFill>
            <a:prstDash val="solid"/>
            <a:round/>
            <a:headEnd len="med" w="med" type="none"/>
            <a:tailEnd len="med" w="med" type="triangle"/>
          </a:ln>
        </p:spPr>
      </p:cxnSp>
      <p:sp>
        <p:nvSpPr>
          <p:cNvPr id="334" name="Google Shape;334;p44"/>
          <p:cNvSpPr txBox="1"/>
          <p:nvPr/>
        </p:nvSpPr>
        <p:spPr>
          <a:xfrm>
            <a:off x="2525794" y="6112978"/>
            <a:ext cx="1352100" cy="593700"/>
          </a:xfrm>
          <a:prstGeom prst="rect">
            <a:avLst/>
          </a:prstGeom>
          <a:solidFill>
            <a:srgbClr val="F1C232"/>
          </a:solidFill>
          <a:ln>
            <a:noFill/>
          </a:ln>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1800"/>
              <a:t>Reclaimed Water</a:t>
            </a:r>
            <a:endParaRPr sz="1800"/>
          </a:p>
        </p:txBody>
      </p:sp>
      <p:cxnSp>
        <p:nvCxnSpPr>
          <p:cNvPr id="335" name="Google Shape;335;p44"/>
          <p:cNvCxnSpPr/>
          <p:nvPr/>
        </p:nvCxnSpPr>
        <p:spPr>
          <a:xfrm>
            <a:off x="2524950" y="3445050"/>
            <a:ext cx="793500" cy="2753700"/>
          </a:xfrm>
          <a:prstGeom prst="straightConnector1">
            <a:avLst/>
          </a:prstGeom>
          <a:noFill/>
          <a:ln cap="flat" cmpd="sng" w="19050">
            <a:solidFill>
              <a:schemeClr val="dk2"/>
            </a:solidFill>
            <a:prstDash val="solid"/>
            <a:round/>
            <a:headEnd len="med" w="med" type="none"/>
            <a:tailEnd len="med" w="med" type="triangle"/>
          </a:ln>
        </p:spPr>
      </p:cxn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9" name="Shape 339"/>
        <p:cNvGrpSpPr/>
        <p:nvPr/>
      </p:nvGrpSpPr>
      <p:grpSpPr>
        <a:xfrm>
          <a:off x="0" y="0"/>
          <a:ext cx="0" cy="0"/>
          <a:chOff x="0" y="0"/>
          <a:chExt cx="0" cy="0"/>
        </a:xfrm>
      </p:grpSpPr>
      <p:sp>
        <p:nvSpPr>
          <p:cNvPr id="340" name="Google Shape;340;p45"/>
          <p:cNvSpPr txBox="1"/>
          <p:nvPr/>
        </p:nvSpPr>
        <p:spPr>
          <a:xfrm>
            <a:off x="151334" y="97375"/>
            <a:ext cx="2772600" cy="679200"/>
          </a:xfrm>
          <a:prstGeom prst="rect">
            <a:avLst/>
          </a:prstGeom>
          <a:solidFill>
            <a:srgbClr val="00FF00"/>
          </a:solidFill>
          <a:ln>
            <a:noFill/>
          </a:ln>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1800"/>
              <a:t>Domestic Effluent (Sewage)</a:t>
            </a:r>
            <a:endParaRPr sz="1800"/>
          </a:p>
        </p:txBody>
      </p:sp>
      <p:cxnSp>
        <p:nvCxnSpPr>
          <p:cNvPr id="341" name="Google Shape;341;p45"/>
          <p:cNvCxnSpPr>
            <a:stCxn id="340" idx="2"/>
            <a:endCxn id="342" idx="0"/>
          </p:cNvCxnSpPr>
          <p:nvPr/>
        </p:nvCxnSpPr>
        <p:spPr>
          <a:xfrm>
            <a:off x="1537634" y="776575"/>
            <a:ext cx="829200" cy="1223100"/>
          </a:xfrm>
          <a:prstGeom prst="straightConnector1">
            <a:avLst/>
          </a:prstGeom>
          <a:noFill/>
          <a:ln cap="flat" cmpd="sng" w="19050">
            <a:solidFill>
              <a:schemeClr val="dk2"/>
            </a:solidFill>
            <a:prstDash val="solid"/>
            <a:round/>
            <a:headEnd len="med" w="med" type="none"/>
            <a:tailEnd len="med" w="med" type="triangle"/>
          </a:ln>
        </p:spPr>
      </p:cxnSp>
      <p:sp>
        <p:nvSpPr>
          <p:cNvPr id="342" name="Google Shape;342;p45"/>
          <p:cNvSpPr txBox="1"/>
          <p:nvPr/>
        </p:nvSpPr>
        <p:spPr>
          <a:xfrm>
            <a:off x="1329822" y="1999703"/>
            <a:ext cx="2074200" cy="640500"/>
          </a:xfrm>
          <a:prstGeom prst="rect">
            <a:avLst/>
          </a:prstGeom>
          <a:solidFill>
            <a:srgbClr val="00FFFF"/>
          </a:solidFill>
          <a:ln>
            <a:noFill/>
          </a:ln>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1800" u="sng">
                <a:solidFill>
                  <a:schemeClr val="hlink"/>
                </a:solidFill>
                <a:hlinkClick r:id="rId3"/>
              </a:rPr>
              <a:t>Open wetland with ducks</a:t>
            </a:r>
            <a:endParaRPr sz="1800"/>
          </a:p>
        </p:txBody>
      </p:sp>
      <p:cxnSp>
        <p:nvCxnSpPr>
          <p:cNvPr id="343" name="Google Shape;343;p45"/>
          <p:cNvCxnSpPr>
            <a:stCxn id="342" idx="3"/>
            <a:endCxn id="344" idx="0"/>
          </p:cNvCxnSpPr>
          <p:nvPr/>
        </p:nvCxnSpPr>
        <p:spPr>
          <a:xfrm>
            <a:off x="3404022" y="2319953"/>
            <a:ext cx="1233000" cy="1210800"/>
          </a:xfrm>
          <a:prstGeom prst="straightConnector1">
            <a:avLst/>
          </a:prstGeom>
          <a:noFill/>
          <a:ln cap="flat" cmpd="sng" w="19050">
            <a:solidFill>
              <a:schemeClr val="dk2"/>
            </a:solidFill>
            <a:prstDash val="solid"/>
            <a:round/>
            <a:headEnd len="med" w="med" type="none"/>
            <a:tailEnd len="med" w="med" type="triangle"/>
          </a:ln>
        </p:spPr>
      </p:cxnSp>
      <p:sp>
        <p:nvSpPr>
          <p:cNvPr id="345" name="Google Shape;345;p45"/>
          <p:cNvSpPr txBox="1"/>
          <p:nvPr/>
        </p:nvSpPr>
        <p:spPr>
          <a:xfrm>
            <a:off x="2963322" y="6155778"/>
            <a:ext cx="881400" cy="593700"/>
          </a:xfrm>
          <a:prstGeom prst="rect">
            <a:avLst/>
          </a:prstGeom>
          <a:solidFill>
            <a:srgbClr val="F1C232"/>
          </a:solidFill>
          <a:ln>
            <a:noFill/>
          </a:ln>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1800"/>
              <a:t>Eggs</a:t>
            </a:r>
            <a:endParaRPr sz="1800"/>
          </a:p>
        </p:txBody>
      </p:sp>
      <p:cxnSp>
        <p:nvCxnSpPr>
          <p:cNvPr id="346" name="Google Shape;346;p45"/>
          <p:cNvCxnSpPr>
            <a:endCxn id="345" idx="0"/>
          </p:cNvCxnSpPr>
          <p:nvPr/>
        </p:nvCxnSpPr>
        <p:spPr>
          <a:xfrm>
            <a:off x="2366922" y="2640078"/>
            <a:ext cx="1037100" cy="3515700"/>
          </a:xfrm>
          <a:prstGeom prst="straightConnector1">
            <a:avLst/>
          </a:prstGeom>
          <a:noFill/>
          <a:ln cap="flat" cmpd="sng" w="19050">
            <a:solidFill>
              <a:schemeClr val="dk2"/>
            </a:solidFill>
            <a:prstDash val="solid"/>
            <a:round/>
            <a:headEnd len="med" w="med" type="none"/>
            <a:tailEnd len="med" w="med" type="triangle"/>
          </a:ln>
        </p:spPr>
      </p:cxnSp>
      <p:sp>
        <p:nvSpPr>
          <p:cNvPr id="347" name="Google Shape;347;p45"/>
          <p:cNvSpPr txBox="1"/>
          <p:nvPr/>
        </p:nvSpPr>
        <p:spPr>
          <a:xfrm>
            <a:off x="5832723" y="162375"/>
            <a:ext cx="3169500" cy="24231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b="1" lang="en" sz="1800"/>
              <a:t>Complex system</a:t>
            </a:r>
            <a:endParaRPr b="1" sz="1800"/>
          </a:p>
          <a:p>
            <a:pPr indent="-342900" lvl="0" marL="457200" rtl="0" algn="l">
              <a:spcBef>
                <a:spcPts val="0"/>
              </a:spcBef>
              <a:spcAft>
                <a:spcPts val="0"/>
              </a:spcAft>
              <a:buSzPts val="1800"/>
              <a:buChar char="●"/>
            </a:pPr>
            <a:r>
              <a:rPr lang="en" sz="1800"/>
              <a:t>High output of value-added products</a:t>
            </a:r>
            <a:endParaRPr sz="1800"/>
          </a:p>
          <a:p>
            <a:pPr indent="-342900" lvl="0" marL="457200" rtl="0" algn="l">
              <a:spcBef>
                <a:spcPts val="0"/>
              </a:spcBef>
              <a:spcAft>
                <a:spcPts val="0"/>
              </a:spcAft>
              <a:buSzPts val="1800"/>
              <a:buChar char="●"/>
            </a:pPr>
            <a:r>
              <a:rPr lang="en" sz="1800"/>
              <a:t>Low external inputs</a:t>
            </a:r>
            <a:endParaRPr sz="1800"/>
          </a:p>
          <a:p>
            <a:pPr indent="-342900" lvl="0" marL="457200" rtl="0" algn="l">
              <a:spcBef>
                <a:spcPts val="0"/>
              </a:spcBef>
              <a:spcAft>
                <a:spcPts val="0"/>
              </a:spcAft>
              <a:buSzPts val="1800"/>
              <a:buChar char="●"/>
            </a:pPr>
            <a:r>
              <a:rPr lang="en" sz="1800"/>
              <a:t>Higher infrastructure</a:t>
            </a:r>
            <a:endParaRPr sz="1800"/>
          </a:p>
          <a:p>
            <a:pPr indent="-342900" lvl="0" marL="457200" rtl="0" algn="l">
              <a:spcBef>
                <a:spcPts val="0"/>
              </a:spcBef>
              <a:spcAft>
                <a:spcPts val="0"/>
              </a:spcAft>
              <a:buSzPts val="1800"/>
              <a:buChar char="●"/>
            </a:pPr>
            <a:r>
              <a:rPr lang="en" sz="1800"/>
              <a:t>Drastically higher long-term profitability </a:t>
            </a:r>
            <a:endParaRPr sz="1800"/>
          </a:p>
        </p:txBody>
      </p:sp>
      <p:cxnSp>
        <p:nvCxnSpPr>
          <p:cNvPr id="348" name="Google Shape;348;p45"/>
          <p:cNvCxnSpPr>
            <a:stCxn id="342" idx="2"/>
            <a:endCxn id="349" idx="0"/>
          </p:cNvCxnSpPr>
          <p:nvPr/>
        </p:nvCxnSpPr>
        <p:spPr>
          <a:xfrm flipH="1">
            <a:off x="1928622" y="2640203"/>
            <a:ext cx="438300" cy="3472800"/>
          </a:xfrm>
          <a:prstGeom prst="straightConnector1">
            <a:avLst/>
          </a:prstGeom>
          <a:noFill/>
          <a:ln cap="flat" cmpd="sng" w="19050">
            <a:solidFill>
              <a:schemeClr val="dk2"/>
            </a:solidFill>
            <a:prstDash val="solid"/>
            <a:round/>
            <a:headEnd len="med" w="med" type="none"/>
            <a:tailEnd len="med" w="med" type="triangle"/>
          </a:ln>
        </p:spPr>
      </p:cxnSp>
      <p:sp>
        <p:nvSpPr>
          <p:cNvPr id="349" name="Google Shape;349;p45"/>
          <p:cNvSpPr txBox="1"/>
          <p:nvPr/>
        </p:nvSpPr>
        <p:spPr>
          <a:xfrm>
            <a:off x="1252619" y="6112978"/>
            <a:ext cx="1352100" cy="593700"/>
          </a:xfrm>
          <a:prstGeom prst="rect">
            <a:avLst/>
          </a:prstGeom>
          <a:solidFill>
            <a:srgbClr val="F1C232"/>
          </a:solidFill>
          <a:ln>
            <a:noFill/>
          </a:ln>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1800"/>
              <a:t>Reclaimed Water</a:t>
            </a:r>
            <a:endParaRPr sz="1800"/>
          </a:p>
        </p:txBody>
      </p:sp>
      <p:sp>
        <p:nvSpPr>
          <p:cNvPr id="350" name="Google Shape;350;p45"/>
          <p:cNvSpPr txBox="1"/>
          <p:nvPr/>
        </p:nvSpPr>
        <p:spPr>
          <a:xfrm>
            <a:off x="4046522" y="6135678"/>
            <a:ext cx="1544700" cy="593700"/>
          </a:xfrm>
          <a:prstGeom prst="rect">
            <a:avLst/>
          </a:prstGeom>
          <a:solidFill>
            <a:srgbClr val="F1C232"/>
          </a:solidFill>
          <a:ln>
            <a:noFill/>
          </a:ln>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1800"/>
              <a:t>Energy</a:t>
            </a:r>
            <a:endParaRPr sz="1800"/>
          </a:p>
        </p:txBody>
      </p:sp>
      <p:sp>
        <p:nvSpPr>
          <p:cNvPr id="351" name="Google Shape;351;p45"/>
          <p:cNvSpPr txBox="1"/>
          <p:nvPr/>
        </p:nvSpPr>
        <p:spPr>
          <a:xfrm>
            <a:off x="3704172" y="4944528"/>
            <a:ext cx="2074200" cy="640500"/>
          </a:xfrm>
          <a:prstGeom prst="rect">
            <a:avLst/>
          </a:prstGeom>
          <a:solidFill>
            <a:srgbClr val="E06666"/>
          </a:solidFill>
          <a:ln>
            <a:noFill/>
          </a:ln>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1800"/>
              <a:t>Biogas or Pyrolyis Plant</a:t>
            </a:r>
            <a:endParaRPr sz="1800"/>
          </a:p>
        </p:txBody>
      </p:sp>
      <p:sp>
        <p:nvSpPr>
          <p:cNvPr id="344" name="Google Shape;344;p45"/>
          <p:cNvSpPr txBox="1"/>
          <p:nvPr/>
        </p:nvSpPr>
        <p:spPr>
          <a:xfrm>
            <a:off x="3129097" y="3530704"/>
            <a:ext cx="3015900" cy="736800"/>
          </a:xfrm>
          <a:prstGeom prst="rect">
            <a:avLst/>
          </a:prstGeom>
          <a:solidFill>
            <a:srgbClr val="E06666"/>
          </a:solidFill>
          <a:ln>
            <a:noFill/>
          </a:ln>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1800"/>
              <a:t>Plant Biomass (e.g. water hyacinth, algae)</a:t>
            </a:r>
            <a:endParaRPr sz="1800"/>
          </a:p>
        </p:txBody>
      </p:sp>
      <p:cxnSp>
        <p:nvCxnSpPr>
          <p:cNvPr id="352" name="Google Shape;352;p45"/>
          <p:cNvCxnSpPr>
            <a:stCxn id="344" idx="2"/>
            <a:endCxn id="351" idx="0"/>
          </p:cNvCxnSpPr>
          <p:nvPr/>
        </p:nvCxnSpPr>
        <p:spPr>
          <a:xfrm>
            <a:off x="4637047" y="4267504"/>
            <a:ext cx="104100" cy="677100"/>
          </a:xfrm>
          <a:prstGeom prst="straightConnector1">
            <a:avLst/>
          </a:prstGeom>
          <a:noFill/>
          <a:ln cap="flat" cmpd="sng" w="19050">
            <a:solidFill>
              <a:schemeClr val="dk2"/>
            </a:solidFill>
            <a:prstDash val="solid"/>
            <a:round/>
            <a:headEnd len="med" w="med" type="none"/>
            <a:tailEnd len="med" w="med" type="triangle"/>
          </a:ln>
        </p:spPr>
      </p:cxnSp>
      <p:cxnSp>
        <p:nvCxnSpPr>
          <p:cNvPr id="353" name="Google Shape;353;p45"/>
          <p:cNvCxnSpPr>
            <a:stCxn id="351" idx="2"/>
            <a:endCxn id="350" idx="0"/>
          </p:cNvCxnSpPr>
          <p:nvPr/>
        </p:nvCxnSpPr>
        <p:spPr>
          <a:xfrm>
            <a:off x="4741272" y="5585028"/>
            <a:ext cx="77700" cy="550800"/>
          </a:xfrm>
          <a:prstGeom prst="straightConnector1">
            <a:avLst/>
          </a:prstGeom>
          <a:noFill/>
          <a:ln cap="flat" cmpd="sng" w="19050">
            <a:solidFill>
              <a:schemeClr val="dk2"/>
            </a:solidFill>
            <a:prstDash val="solid"/>
            <a:round/>
            <a:headEnd len="med" w="med" type="none"/>
            <a:tailEnd len="med" w="med" type="triangle"/>
          </a:ln>
        </p:spPr>
      </p:cxnSp>
      <p:pic>
        <p:nvPicPr>
          <p:cNvPr id="354" name="Google Shape;354;p45"/>
          <p:cNvPicPr preferRelativeResize="0"/>
          <p:nvPr/>
        </p:nvPicPr>
        <p:blipFill>
          <a:blip r:embed="rId4">
            <a:alphaModFix/>
          </a:blip>
          <a:stretch>
            <a:fillRect/>
          </a:stretch>
        </p:blipFill>
        <p:spPr>
          <a:xfrm>
            <a:off x="3905350" y="1472650"/>
            <a:ext cx="2085975" cy="1247775"/>
          </a:xfrm>
          <a:prstGeom prst="rect">
            <a:avLst/>
          </a:prstGeom>
          <a:noFill/>
          <a:ln>
            <a:noFill/>
          </a:ln>
        </p:spPr>
      </p:pic>
      <p:sp>
        <p:nvSpPr>
          <p:cNvPr id="355" name="Google Shape;355;p45"/>
          <p:cNvSpPr txBox="1"/>
          <p:nvPr/>
        </p:nvSpPr>
        <p:spPr>
          <a:xfrm>
            <a:off x="5630325" y="6491675"/>
            <a:ext cx="3530700" cy="248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t>http://www.indiangreenservice.com/resources.html</a:t>
            </a:r>
            <a:endParaRPr sz="1200"/>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9" name="Shape 359"/>
        <p:cNvGrpSpPr/>
        <p:nvPr/>
      </p:nvGrpSpPr>
      <p:grpSpPr>
        <a:xfrm>
          <a:off x="0" y="0"/>
          <a:ext cx="0" cy="0"/>
          <a:chOff x="0" y="0"/>
          <a:chExt cx="0" cy="0"/>
        </a:xfrm>
      </p:grpSpPr>
      <p:sp>
        <p:nvSpPr>
          <p:cNvPr id="360" name="Google Shape;360;p46"/>
          <p:cNvSpPr txBox="1"/>
          <p:nvPr>
            <p:ph type="title"/>
          </p:nvPr>
        </p:nvSpPr>
        <p:spPr>
          <a:xfrm>
            <a:off x="457200" y="46038"/>
            <a:ext cx="8229600" cy="1143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Outline</a:t>
            </a:r>
            <a:endParaRPr/>
          </a:p>
        </p:txBody>
      </p:sp>
      <p:sp>
        <p:nvSpPr>
          <p:cNvPr id="361" name="Google Shape;361;p46"/>
          <p:cNvSpPr txBox="1"/>
          <p:nvPr>
            <p:ph idx="1" type="body"/>
          </p:nvPr>
        </p:nvSpPr>
        <p:spPr>
          <a:xfrm>
            <a:off x="457200" y="1090525"/>
            <a:ext cx="8229600" cy="4967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Clr>
                <a:srgbClr val="999999"/>
              </a:buClr>
              <a:buSzPts val="3000"/>
              <a:buChar char="●"/>
            </a:pPr>
            <a:r>
              <a:rPr lang="en" sz="2400">
                <a:solidFill>
                  <a:srgbClr val="999999"/>
                </a:solidFill>
              </a:rPr>
              <a:t>Motivation </a:t>
            </a:r>
            <a:endParaRPr sz="2400">
              <a:solidFill>
                <a:srgbClr val="999999"/>
              </a:solidFill>
            </a:endParaRPr>
          </a:p>
          <a:p>
            <a:pPr indent="-419100" lvl="0" marL="457200" rtl="0" algn="l">
              <a:spcBef>
                <a:spcPts val="0"/>
              </a:spcBef>
              <a:spcAft>
                <a:spcPts val="0"/>
              </a:spcAft>
              <a:buClr>
                <a:srgbClr val="999999"/>
              </a:buClr>
              <a:buSzPts val="3000"/>
              <a:buChar char="●"/>
            </a:pPr>
            <a:r>
              <a:rPr lang="en" sz="2400">
                <a:solidFill>
                  <a:srgbClr val="999999"/>
                </a:solidFill>
              </a:rPr>
              <a:t>Conventional Approach</a:t>
            </a:r>
            <a:endParaRPr sz="2400">
              <a:solidFill>
                <a:srgbClr val="999999"/>
              </a:solidFill>
            </a:endParaRPr>
          </a:p>
          <a:p>
            <a:pPr indent="-419100" lvl="0" marL="457200" rtl="0" algn="l">
              <a:spcBef>
                <a:spcPts val="0"/>
              </a:spcBef>
              <a:spcAft>
                <a:spcPts val="0"/>
              </a:spcAft>
              <a:buClr>
                <a:srgbClr val="999999"/>
              </a:buClr>
              <a:buSzPts val="3000"/>
              <a:buChar char="●"/>
            </a:pPr>
            <a:r>
              <a:rPr lang="en" sz="2400">
                <a:solidFill>
                  <a:srgbClr val="999999"/>
                </a:solidFill>
              </a:rPr>
              <a:t>Systems Approach: Principles for Optimizing the Waste Management Method</a:t>
            </a:r>
            <a:endParaRPr sz="2400">
              <a:solidFill>
                <a:srgbClr val="999999"/>
              </a:solidFill>
            </a:endParaRPr>
          </a:p>
          <a:p>
            <a:pPr indent="-419100" lvl="0" marL="457200" rtl="0" algn="l">
              <a:spcBef>
                <a:spcPts val="0"/>
              </a:spcBef>
              <a:spcAft>
                <a:spcPts val="0"/>
              </a:spcAft>
              <a:buClr>
                <a:srgbClr val="999999"/>
              </a:buClr>
              <a:buSzPts val="3000"/>
              <a:buChar char="●"/>
            </a:pPr>
            <a:r>
              <a:rPr lang="en" sz="2400">
                <a:solidFill>
                  <a:srgbClr val="999999"/>
                </a:solidFill>
              </a:rPr>
              <a:t>Example: Simple vs. Complex Systems</a:t>
            </a:r>
            <a:endParaRPr sz="2400">
              <a:solidFill>
                <a:srgbClr val="999999"/>
              </a:solidFill>
            </a:endParaRPr>
          </a:p>
          <a:p>
            <a:pPr indent="-419100" lvl="0" marL="457200" rtl="0" algn="l">
              <a:spcBef>
                <a:spcPts val="0"/>
              </a:spcBef>
              <a:spcAft>
                <a:spcPts val="0"/>
              </a:spcAft>
              <a:buClr>
                <a:srgbClr val="999999"/>
              </a:buClr>
              <a:buSzPts val="3000"/>
              <a:buChar char="●"/>
            </a:pPr>
            <a:r>
              <a:rPr lang="en" sz="2400">
                <a:solidFill>
                  <a:srgbClr val="999999"/>
                </a:solidFill>
              </a:rPr>
              <a:t>Amplify Benefits</a:t>
            </a:r>
            <a:endParaRPr sz="2400">
              <a:solidFill>
                <a:srgbClr val="999999"/>
              </a:solidFill>
            </a:endParaRPr>
          </a:p>
          <a:p>
            <a:pPr indent="-419100" lvl="0" marL="457200" rtl="0" algn="l">
              <a:spcBef>
                <a:spcPts val="0"/>
              </a:spcBef>
              <a:spcAft>
                <a:spcPts val="0"/>
              </a:spcAft>
              <a:buClr>
                <a:srgbClr val="999999"/>
              </a:buClr>
              <a:buSzPts val="3000"/>
              <a:buChar char="●"/>
            </a:pPr>
            <a:r>
              <a:rPr lang="en" sz="2400">
                <a:solidFill>
                  <a:srgbClr val="000000"/>
                </a:solidFill>
              </a:rPr>
              <a:t>Waste Disposal Priorities</a:t>
            </a:r>
            <a:endParaRPr sz="2400">
              <a:solidFill>
                <a:srgbClr val="000000"/>
              </a:solidFill>
            </a:endParaRPr>
          </a:p>
          <a:p>
            <a:pPr indent="-381000" lvl="1" marL="914400" rtl="0" algn="l">
              <a:spcBef>
                <a:spcPts val="0"/>
              </a:spcBef>
              <a:spcAft>
                <a:spcPts val="0"/>
              </a:spcAft>
              <a:buClr>
                <a:srgbClr val="999999"/>
              </a:buClr>
              <a:buSzPts val="2400"/>
              <a:buChar char="○"/>
            </a:pPr>
            <a:r>
              <a:rPr lang="en" sz="2000">
                <a:solidFill>
                  <a:srgbClr val="999999"/>
                </a:solidFill>
              </a:rPr>
              <a:t>Plastic Waste</a:t>
            </a:r>
            <a:endParaRPr sz="2000">
              <a:solidFill>
                <a:srgbClr val="999999"/>
              </a:solidFill>
            </a:endParaRPr>
          </a:p>
          <a:p>
            <a:pPr indent="-381000" lvl="1" marL="914400" rtl="0" algn="l">
              <a:spcBef>
                <a:spcPts val="0"/>
              </a:spcBef>
              <a:spcAft>
                <a:spcPts val="0"/>
              </a:spcAft>
              <a:buClr>
                <a:srgbClr val="999999"/>
              </a:buClr>
              <a:buSzPts val="2400"/>
              <a:buChar char="○"/>
            </a:pPr>
            <a:r>
              <a:rPr lang="en" sz="2000">
                <a:solidFill>
                  <a:srgbClr val="999999"/>
                </a:solidFill>
              </a:rPr>
              <a:t>Dry Biomass</a:t>
            </a:r>
            <a:endParaRPr sz="2000">
              <a:solidFill>
                <a:srgbClr val="999999"/>
              </a:solidFill>
            </a:endParaRPr>
          </a:p>
          <a:p>
            <a:pPr indent="-381000" lvl="1" marL="914400" rtl="0" algn="l">
              <a:spcBef>
                <a:spcPts val="0"/>
              </a:spcBef>
              <a:spcAft>
                <a:spcPts val="0"/>
              </a:spcAft>
              <a:buClr>
                <a:srgbClr val="999999"/>
              </a:buClr>
              <a:buSzPts val="2400"/>
              <a:buChar char="○"/>
            </a:pPr>
            <a:r>
              <a:rPr lang="en" sz="2000">
                <a:solidFill>
                  <a:srgbClr val="999999"/>
                </a:solidFill>
              </a:rPr>
              <a:t>Human Waste</a:t>
            </a:r>
            <a:endParaRPr sz="2000">
              <a:solidFill>
                <a:srgbClr val="999999"/>
              </a:solidFill>
            </a:endParaRPr>
          </a:p>
          <a:p>
            <a:pPr indent="-381000" lvl="1" marL="914400" rtl="0" algn="l">
              <a:spcBef>
                <a:spcPts val="0"/>
              </a:spcBef>
              <a:spcAft>
                <a:spcPts val="0"/>
              </a:spcAft>
              <a:buClr>
                <a:srgbClr val="999999"/>
              </a:buClr>
              <a:buSzPts val="2400"/>
              <a:buChar char="○"/>
            </a:pPr>
            <a:r>
              <a:rPr lang="en" sz="2000">
                <a:solidFill>
                  <a:srgbClr val="999999"/>
                </a:solidFill>
              </a:rPr>
              <a:t>Animal Waste</a:t>
            </a:r>
            <a:endParaRPr sz="2000">
              <a:solidFill>
                <a:srgbClr val="999999"/>
              </a:solidFill>
            </a:endParaRPr>
          </a:p>
          <a:p>
            <a:pPr indent="-381000" lvl="1" marL="914400" rtl="0" algn="l">
              <a:spcBef>
                <a:spcPts val="0"/>
              </a:spcBef>
              <a:spcAft>
                <a:spcPts val="0"/>
              </a:spcAft>
              <a:buClr>
                <a:srgbClr val="999999"/>
              </a:buClr>
              <a:buSzPts val="2400"/>
              <a:buChar char="○"/>
            </a:pPr>
            <a:r>
              <a:rPr lang="en" sz="2000">
                <a:solidFill>
                  <a:srgbClr val="999999"/>
                </a:solidFill>
              </a:rPr>
              <a:t>Organic Waste</a:t>
            </a:r>
            <a:endParaRPr sz="2000">
              <a:solidFill>
                <a:srgbClr val="999999"/>
              </a:solidFill>
            </a:endParaRPr>
          </a:p>
          <a:p>
            <a:pPr indent="-419100" lvl="0" marL="457200" rtl="0" algn="l">
              <a:spcBef>
                <a:spcPts val="0"/>
              </a:spcBef>
              <a:spcAft>
                <a:spcPts val="0"/>
              </a:spcAft>
              <a:buClr>
                <a:srgbClr val="999999"/>
              </a:buClr>
              <a:buSzPts val="3000"/>
              <a:buChar char="●"/>
            </a:pPr>
            <a:r>
              <a:rPr lang="en" sz="2400">
                <a:solidFill>
                  <a:srgbClr val="999999"/>
                </a:solidFill>
              </a:rPr>
              <a:t>Towards a Sustainable Home</a:t>
            </a:r>
            <a:endParaRPr sz="2400">
              <a:solidFill>
                <a:srgbClr val="999999"/>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5" name="Shape 365"/>
        <p:cNvGrpSpPr/>
        <p:nvPr/>
      </p:nvGrpSpPr>
      <p:grpSpPr>
        <a:xfrm>
          <a:off x="0" y="0"/>
          <a:ext cx="0" cy="0"/>
          <a:chOff x="0" y="0"/>
          <a:chExt cx="0" cy="0"/>
        </a:xfrm>
      </p:grpSpPr>
      <p:sp>
        <p:nvSpPr>
          <p:cNvPr id="366" name="Google Shape;366;p47"/>
          <p:cNvSpPr txBox="1"/>
          <p:nvPr>
            <p:ph type="title"/>
          </p:nvPr>
        </p:nvSpPr>
        <p:spPr>
          <a:xfrm>
            <a:off x="390600" y="-173496"/>
            <a:ext cx="8825100" cy="139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Plastic Waste Usage Priorities</a:t>
            </a:r>
            <a:endParaRPr/>
          </a:p>
        </p:txBody>
      </p:sp>
      <p:sp>
        <p:nvSpPr>
          <p:cNvPr id="367" name="Google Shape;367;p47"/>
          <p:cNvSpPr txBox="1"/>
          <p:nvPr>
            <p:ph idx="1" type="body"/>
          </p:nvPr>
        </p:nvSpPr>
        <p:spPr>
          <a:xfrm>
            <a:off x="89987" y="1161124"/>
            <a:ext cx="8864700" cy="48375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sz="2600"/>
              <a:t>Plastic waste should be used in the following order of priority. </a:t>
            </a:r>
            <a:r>
              <a:rPr lang="en" sz="2600"/>
              <a:t>Only if unfit for one category should it be used for the next</a:t>
            </a:r>
            <a:r>
              <a:rPr b="1" lang="en" sz="2600"/>
              <a:t>:</a:t>
            </a:r>
            <a:endParaRPr b="1" sz="2600"/>
          </a:p>
          <a:p>
            <a:pPr indent="-393700" lvl="0" marL="457200" rtl="0" algn="l">
              <a:spcBef>
                <a:spcPts val="600"/>
              </a:spcBef>
              <a:spcAft>
                <a:spcPts val="0"/>
              </a:spcAft>
              <a:buSzPts val="2600"/>
              <a:buAutoNum type="arabicPeriod"/>
            </a:pPr>
            <a:r>
              <a:rPr lang="en" sz="2600"/>
              <a:t>Reuse the plastics (materials and products) for a lower value application. </a:t>
            </a:r>
            <a:r>
              <a:rPr b="1" lang="en" sz="2600">
                <a:solidFill>
                  <a:srgbClr val="FF0000"/>
                </a:solidFill>
              </a:rPr>
              <a:t>Caution: Do not reuse plastics for food or drinking water applications due to toxicity hazard.</a:t>
            </a:r>
            <a:endParaRPr b="1" sz="2600">
              <a:solidFill>
                <a:srgbClr val="FF0000"/>
              </a:solidFill>
            </a:endParaRPr>
          </a:p>
          <a:p>
            <a:pPr indent="-393700" lvl="0" marL="457200" rtl="0" algn="l">
              <a:spcBef>
                <a:spcPts val="0"/>
              </a:spcBef>
              <a:spcAft>
                <a:spcPts val="0"/>
              </a:spcAft>
              <a:buSzPts val="2600"/>
              <a:buAutoNum type="arabicPeriod"/>
            </a:pPr>
            <a:r>
              <a:rPr lang="en" sz="2600"/>
              <a:t>Segregate based on type and recycle to make lower quality products.</a:t>
            </a:r>
            <a:endParaRPr sz="2600"/>
          </a:p>
          <a:p>
            <a:pPr indent="-393700" lvl="0" marL="457200" rtl="0" algn="l">
              <a:spcBef>
                <a:spcPts val="0"/>
              </a:spcBef>
              <a:spcAft>
                <a:spcPts val="0"/>
              </a:spcAft>
              <a:buSzPts val="2600"/>
              <a:buAutoNum type="arabicPeriod"/>
            </a:pPr>
            <a:r>
              <a:rPr lang="en" sz="2600"/>
              <a:t>Poor quality plastic waste can be converted to fuel (gas or liquid) by pyrolysis techniques.</a:t>
            </a:r>
            <a:endParaRPr sz="2600"/>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1" name="Shape 371"/>
        <p:cNvGrpSpPr/>
        <p:nvPr/>
      </p:nvGrpSpPr>
      <p:grpSpPr>
        <a:xfrm>
          <a:off x="0" y="0"/>
          <a:ext cx="0" cy="0"/>
          <a:chOff x="0" y="0"/>
          <a:chExt cx="0" cy="0"/>
        </a:xfrm>
      </p:grpSpPr>
      <p:sp>
        <p:nvSpPr>
          <p:cNvPr id="372" name="Google Shape;372;p48"/>
          <p:cNvSpPr txBox="1"/>
          <p:nvPr>
            <p:ph type="title"/>
          </p:nvPr>
        </p:nvSpPr>
        <p:spPr>
          <a:xfrm>
            <a:off x="390600" y="-173496"/>
            <a:ext cx="8825100" cy="139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Dry Biomass Waste Usage Priorities</a:t>
            </a:r>
            <a:endParaRPr/>
          </a:p>
        </p:txBody>
      </p:sp>
      <p:sp>
        <p:nvSpPr>
          <p:cNvPr id="373" name="Google Shape;373;p48"/>
          <p:cNvSpPr txBox="1"/>
          <p:nvPr>
            <p:ph idx="1" type="body"/>
          </p:nvPr>
        </p:nvSpPr>
        <p:spPr>
          <a:xfrm>
            <a:off x="89987" y="1161124"/>
            <a:ext cx="8864700" cy="48375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sz="2600"/>
              <a:t>Agricultural biomass residue or garden waste biomass should be used in the following order of priority. </a:t>
            </a:r>
            <a:r>
              <a:rPr lang="en" sz="2600"/>
              <a:t>Only if unfit for one category or present in excess or requirements should it be used for the next</a:t>
            </a:r>
            <a:r>
              <a:rPr b="1" lang="en" sz="2600"/>
              <a:t>:</a:t>
            </a:r>
            <a:endParaRPr b="1" sz="2600"/>
          </a:p>
          <a:p>
            <a:pPr indent="-393700" lvl="0" marL="457200" rtl="0" algn="l">
              <a:spcBef>
                <a:spcPts val="600"/>
              </a:spcBef>
              <a:spcAft>
                <a:spcPts val="0"/>
              </a:spcAft>
              <a:buSzPts val="2600"/>
              <a:buAutoNum type="arabicPeriod"/>
            </a:pPr>
            <a:r>
              <a:rPr lang="en" sz="2600"/>
              <a:t>Feed and bedding for milch animals.</a:t>
            </a:r>
            <a:endParaRPr sz="2600"/>
          </a:p>
          <a:p>
            <a:pPr indent="-393700" lvl="0" marL="457200" rtl="0" algn="l">
              <a:spcBef>
                <a:spcPts val="0"/>
              </a:spcBef>
              <a:spcAft>
                <a:spcPts val="0"/>
              </a:spcAft>
              <a:buSzPts val="2600"/>
              <a:buAutoNum type="arabicPeriod"/>
            </a:pPr>
            <a:r>
              <a:rPr lang="en" sz="2600"/>
              <a:t>Ground mulch (shredded or unshredded as convenient) for agriculture...cattle bedding is ideal.</a:t>
            </a:r>
            <a:endParaRPr sz="2600"/>
          </a:p>
          <a:p>
            <a:pPr indent="-393700" lvl="0" marL="457200" rtl="0" algn="l">
              <a:spcBef>
                <a:spcPts val="0"/>
              </a:spcBef>
              <a:spcAft>
                <a:spcPts val="0"/>
              </a:spcAft>
              <a:buSzPts val="2600"/>
              <a:buAutoNum type="arabicPeriod"/>
            </a:pPr>
            <a:r>
              <a:rPr lang="en" sz="2600"/>
              <a:t>Feed for biogas plant...use effluent slurry for food farming. </a:t>
            </a:r>
            <a:endParaRPr sz="2600"/>
          </a:p>
          <a:p>
            <a:pPr indent="-393700" lvl="0" marL="457200" rtl="0" algn="l">
              <a:spcBef>
                <a:spcPts val="0"/>
              </a:spcBef>
              <a:spcAft>
                <a:spcPts val="0"/>
              </a:spcAft>
              <a:buSzPts val="2600"/>
              <a:buAutoNum type="arabicPeriod"/>
            </a:pPr>
            <a:r>
              <a:rPr lang="en" sz="2600"/>
              <a:t>A small fraction of dry biomass can be converted to fuel (gas or liquid) by pyrolysis techniques.</a:t>
            </a:r>
            <a:endParaRPr sz="2600"/>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7" name="Shape 377"/>
        <p:cNvGrpSpPr/>
        <p:nvPr/>
      </p:nvGrpSpPr>
      <p:grpSpPr>
        <a:xfrm>
          <a:off x="0" y="0"/>
          <a:ext cx="0" cy="0"/>
          <a:chOff x="0" y="0"/>
          <a:chExt cx="0" cy="0"/>
        </a:xfrm>
      </p:grpSpPr>
      <p:sp>
        <p:nvSpPr>
          <p:cNvPr id="378" name="Google Shape;378;p49"/>
          <p:cNvSpPr txBox="1"/>
          <p:nvPr>
            <p:ph type="title"/>
          </p:nvPr>
        </p:nvSpPr>
        <p:spPr>
          <a:xfrm>
            <a:off x="390600" y="-173496"/>
            <a:ext cx="8825100" cy="139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Human Waste Usage Priorities</a:t>
            </a:r>
            <a:endParaRPr/>
          </a:p>
        </p:txBody>
      </p:sp>
      <p:sp>
        <p:nvSpPr>
          <p:cNvPr id="379" name="Google Shape;379;p49"/>
          <p:cNvSpPr txBox="1"/>
          <p:nvPr>
            <p:ph idx="1" type="body"/>
          </p:nvPr>
        </p:nvSpPr>
        <p:spPr>
          <a:xfrm>
            <a:off x="89987" y="1161124"/>
            <a:ext cx="8864700" cy="48375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sz="2600"/>
              <a:t>Human waste should be disposed of and used in the following order of priority. </a:t>
            </a:r>
            <a:r>
              <a:rPr lang="en" sz="2600"/>
              <a:t>Only if the first is not feasible should the subsequent ways be adopted</a:t>
            </a:r>
            <a:r>
              <a:rPr b="1" lang="en" sz="2600"/>
              <a:t>:</a:t>
            </a:r>
            <a:endParaRPr b="1" sz="2600"/>
          </a:p>
          <a:p>
            <a:pPr indent="-393700" lvl="0" marL="457200" rtl="0" algn="l">
              <a:spcBef>
                <a:spcPts val="600"/>
              </a:spcBef>
              <a:spcAft>
                <a:spcPts val="0"/>
              </a:spcAft>
              <a:buSzPts val="2600"/>
              <a:buAutoNum type="arabicPeriod"/>
            </a:pPr>
            <a:r>
              <a:rPr lang="en" sz="2600"/>
              <a:t>Use urine separation, dry composting toilets. Apply urine directly to trees and to herbaceous crops only if using drip irrigation. Use compost after due ageing (eliminate pathogens) to fertilize tree crops. Avoid applying to herbaceous and root crops. </a:t>
            </a:r>
            <a:endParaRPr sz="2600"/>
          </a:p>
          <a:p>
            <a:pPr indent="-393700" lvl="0" marL="457200" rtl="0" algn="l">
              <a:spcBef>
                <a:spcPts val="0"/>
              </a:spcBef>
              <a:spcAft>
                <a:spcPts val="0"/>
              </a:spcAft>
              <a:buSzPts val="2600"/>
              <a:buAutoNum type="arabicPeriod"/>
            </a:pPr>
            <a:r>
              <a:rPr lang="en" sz="2600"/>
              <a:t>Send mixed human waste from flush toilets to wetlands or photobioreactors. Harvest biomass and convert to energy by pyrolysis or biomethanation. Residual biochar or waste sludge can be used for gardening. </a:t>
            </a:r>
            <a:endParaRPr sz="2600"/>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3" name="Shape 383"/>
        <p:cNvGrpSpPr/>
        <p:nvPr/>
      </p:nvGrpSpPr>
      <p:grpSpPr>
        <a:xfrm>
          <a:off x="0" y="0"/>
          <a:ext cx="0" cy="0"/>
          <a:chOff x="0" y="0"/>
          <a:chExt cx="0" cy="0"/>
        </a:xfrm>
      </p:grpSpPr>
      <p:sp>
        <p:nvSpPr>
          <p:cNvPr id="384" name="Google Shape;384;p50"/>
          <p:cNvSpPr txBox="1"/>
          <p:nvPr>
            <p:ph type="title"/>
          </p:nvPr>
        </p:nvSpPr>
        <p:spPr>
          <a:xfrm>
            <a:off x="457200" y="274638"/>
            <a:ext cx="8229600" cy="1143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Human Waste Usage Priorities</a:t>
            </a:r>
            <a:endParaRPr/>
          </a:p>
        </p:txBody>
      </p:sp>
      <p:sp>
        <p:nvSpPr>
          <p:cNvPr id="385" name="Google Shape;385;p50"/>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3. </a:t>
            </a:r>
            <a:r>
              <a:rPr lang="en" sz="2600"/>
              <a:t>Send mixed human waste from flush toilets to a biogas plant. Waste sludge can be used for gardening.</a:t>
            </a:r>
            <a:endParaRPr/>
          </a:p>
          <a:p>
            <a:pPr indent="0" lvl="0" marL="0" rtl="0" algn="l">
              <a:spcBef>
                <a:spcPts val="600"/>
              </a:spcBef>
              <a:spcAft>
                <a:spcPts val="0"/>
              </a:spcAft>
              <a:buNone/>
            </a:pPr>
            <a:r>
              <a:rPr lang="en"/>
              <a:t>4. </a:t>
            </a:r>
            <a:r>
              <a:rPr lang="en" sz="2600"/>
              <a:t>Send mixed human waste directly into compost pit. </a:t>
            </a:r>
            <a:endParaRPr sz="2600"/>
          </a:p>
          <a:p>
            <a:pPr indent="0" lvl="0" marL="0" rtl="0" algn="l">
              <a:spcBef>
                <a:spcPts val="600"/>
              </a:spcBef>
              <a:spcAft>
                <a:spcPts val="0"/>
              </a:spcAft>
              <a:buNone/>
            </a:pPr>
            <a:r>
              <a:t/>
            </a:r>
            <a:endParaRPr/>
          </a:p>
          <a:p>
            <a:pPr indent="0" lvl="0" marL="0" rtl="0" algn="l">
              <a:spcBef>
                <a:spcPts val="600"/>
              </a:spcBef>
              <a:spcAft>
                <a:spcPts val="0"/>
              </a:spcAft>
              <a:buNone/>
            </a:pPr>
            <a:r>
              <a:rPr lang="en"/>
              <a:t>Check </a:t>
            </a:r>
            <a:r>
              <a:rPr lang="en" u="sng">
                <a:solidFill>
                  <a:schemeClr val="hlink"/>
                </a:solidFill>
                <a:hlinkClick r:id="rId3"/>
              </a:rPr>
              <a:t>WHO Guidelines for the safe use of wastewater, excreta and greywater</a:t>
            </a:r>
            <a:endParaRPr/>
          </a:p>
          <a:p>
            <a:pPr indent="0" lvl="0" marL="0" rtl="0" algn="l">
              <a:spcBef>
                <a:spcPts val="60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 name="Shape 78"/>
        <p:cNvGrpSpPr/>
        <p:nvPr/>
      </p:nvGrpSpPr>
      <p:grpSpPr>
        <a:xfrm>
          <a:off x="0" y="0"/>
          <a:ext cx="0" cy="0"/>
          <a:chOff x="0" y="0"/>
          <a:chExt cx="0" cy="0"/>
        </a:xfrm>
      </p:grpSpPr>
      <p:sp>
        <p:nvSpPr>
          <p:cNvPr id="79" name="Google Shape;79;p15"/>
          <p:cNvSpPr txBox="1"/>
          <p:nvPr>
            <p:ph type="title"/>
          </p:nvPr>
        </p:nvSpPr>
        <p:spPr>
          <a:xfrm>
            <a:off x="457200" y="274638"/>
            <a:ext cx="8229600" cy="1143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India's Solid Waste Problem</a:t>
            </a:r>
            <a:endParaRPr/>
          </a:p>
        </p:txBody>
      </p:sp>
      <p:sp>
        <p:nvSpPr>
          <p:cNvPr id="80" name="Google Shape;80;p15"/>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rgbClr val="000000"/>
              </a:buClr>
              <a:buSzPts val="1100"/>
              <a:buFont typeface="Arial"/>
              <a:buChar char="●"/>
            </a:pPr>
            <a:r>
              <a:rPr lang="en" sz="2800">
                <a:solidFill>
                  <a:srgbClr val="000000"/>
                </a:solidFill>
                <a:latin typeface="Arial"/>
                <a:ea typeface="Arial"/>
                <a:cs typeface="Arial"/>
                <a:sym typeface="Arial"/>
              </a:rPr>
              <a:t>More than 25% of the municipal solid waste is not collected at all!</a:t>
            </a:r>
            <a:endParaRPr sz="2800">
              <a:solidFill>
                <a:srgbClr val="000000"/>
              </a:solidFill>
              <a:latin typeface="Arial"/>
              <a:ea typeface="Arial"/>
              <a:cs typeface="Arial"/>
              <a:sym typeface="Arial"/>
            </a:endParaRPr>
          </a:p>
          <a:p>
            <a:pPr indent="-419100" lvl="0" marL="457200" rtl="0" algn="l">
              <a:spcBef>
                <a:spcPts val="0"/>
              </a:spcBef>
              <a:spcAft>
                <a:spcPts val="0"/>
              </a:spcAft>
              <a:buSzPts val="3000"/>
              <a:buChar char="●"/>
            </a:pPr>
            <a:r>
              <a:rPr lang="en" sz="2800">
                <a:solidFill>
                  <a:srgbClr val="000000"/>
                </a:solidFill>
                <a:latin typeface="Arial"/>
                <a:ea typeface="Arial"/>
                <a:cs typeface="Arial"/>
                <a:sym typeface="Arial"/>
              </a:rPr>
              <a:t>70% of the Indian cities lack adequate capacity to transport it</a:t>
            </a:r>
            <a:endParaRPr sz="2800">
              <a:solidFill>
                <a:srgbClr val="000000"/>
              </a:solidFill>
              <a:latin typeface="Arial"/>
              <a:ea typeface="Arial"/>
              <a:cs typeface="Arial"/>
              <a:sym typeface="Arial"/>
            </a:endParaRPr>
          </a:p>
          <a:p>
            <a:pPr indent="-419100" lvl="0" marL="457200" rtl="0" algn="l">
              <a:spcBef>
                <a:spcPts val="0"/>
              </a:spcBef>
              <a:spcAft>
                <a:spcPts val="0"/>
              </a:spcAft>
              <a:buSzPts val="3000"/>
              <a:buChar char="●"/>
            </a:pPr>
            <a:r>
              <a:rPr lang="en" sz="2800">
                <a:solidFill>
                  <a:srgbClr val="000000"/>
                </a:solidFill>
                <a:latin typeface="Arial"/>
                <a:ea typeface="Arial"/>
                <a:cs typeface="Arial"/>
                <a:sym typeface="Arial"/>
              </a:rPr>
              <a:t>There are no sanitary landfills to dispose of the waste</a:t>
            </a:r>
            <a:endParaRPr sz="2800">
              <a:solidFill>
                <a:srgbClr val="000000"/>
              </a:solidFill>
              <a:latin typeface="Arial"/>
              <a:ea typeface="Arial"/>
              <a:cs typeface="Arial"/>
              <a:sym typeface="Arial"/>
            </a:endParaRPr>
          </a:p>
          <a:p>
            <a:pPr indent="-419100" lvl="0" marL="457200" rtl="0" algn="l">
              <a:spcBef>
                <a:spcPts val="0"/>
              </a:spcBef>
              <a:spcAft>
                <a:spcPts val="0"/>
              </a:spcAft>
              <a:buSzPts val="3000"/>
              <a:buChar char="●"/>
            </a:pPr>
            <a:r>
              <a:rPr lang="en" sz="2800">
                <a:solidFill>
                  <a:srgbClr val="000000"/>
                </a:solidFill>
                <a:latin typeface="Arial"/>
                <a:ea typeface="Arial"/>
                <a:cs typeface="Arial"/>
                <a:sym typeface="Arial"/>
              </a:rPr>
              <a:t>~50% of municipal solid waste is organic in nature (potential manure/compost).</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9" name="Shape 389"/>
        <p:cNvGrpSpPr/>
        <p:nvPr/>
      </p:nvGrpSpPr>
      <p:grpSpPr>
        <a:xfrm>
          <a:off x="0" y="0"/>
          <a:ext cx="0" cy="0"/>
          <a:chOff x="0" y="0"/>
          <a:chExt cx="0" cy="0"/>
        </a:xfrm>
      </p:grpSpPr>
      <p:sp>
        <p:nvSpPr>
          <p:cNvPr id="390" name="Google Shape;390;p51"/>
          <p:cNvSpPr txBox="1"/>
          <p:nvPr>
            <p:ph type="title"/>
          </p:nvPr>
        </p:nvSpPr>
        <p:spPr>
          <a:xfrm>
            <a:off x="457200" y="274638"/>
            <a:ext cx="8229600" cy="1143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Animal Waste Usage Priority</a:t>
            </a:r>
            <a:endParaRPr/>
          </a:p>
        </p:txBody>
      </p:sp>
      <p:sp>
        <p:nvSpPr>
          <p:cNvPr id="391" name="Google Shape;391;p51"/>
          <p:cNvSpPr txBox="1"/>
          <p:nvPr>
            <p:ph idx="1" type="body"/>
          </p:nvPr>
        </p:nvSpPr>
        <p:spPr>
          <a:xfrm>
            <a:off x="457200" y="1417638"/>
            <a:ext cx="8229600" cy="49677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sz="2600"/>
              <a:t>Animal waste should be disposed of and used in the following order of priority. </a:t>
            </a:r>
            <a:r>
              <a:rPr lang="en" sz="2600"/>
              <a:t>Only if the first is not feasible should the subsequent ways be adopted</a:t>
            </a:r>
            <a:r>
              <a:rPr b="1" lang="en" sz="2600"/>
              <a:t>:</a:t>
            </a:r>
            <a:endParaRPr b="1" sz="2600"/>
          </a:p>
          <a:p>
            <a:pPr indent="-393700" lvl="0" marL="457200" rtl="0" algn="l">
              <a:spcBef>
                <a:spcPts val="600"/>
              </a:spcBef>
              <a:spcAft>
                <a:spcPts val="0"/>
              </a:spcAft>
              <a:buSzPts val="2600"/>
              <a:buAutoNum type="arabicPeriod"/>
            </a:pPr>
            <a:r>
              <a:rPr lang="en" sz="2600"/>
              <a:t>Separate urine (esp. cow urine) and use for </a:t>
            </a:r>
            <a:r>
              <a:rPr lang="en" sz="2600" u="sng">
                <a:solidFill>
                  <a:schemeClr val="hlink"/>
                </a:solidFill>
                <a:hlinkClick r:id="rId3"/>
              </a:rPr>
              <a:t>fertigation</a:t>
            </a:r>
            <a:r>
              <a:rPr lang="en" sz="2600"/>
              <a:t> directly or after preparing liquid biofertilizers like </a:t>
            </a:r>
            <a:r>
              <a:rPr lang="en" sz="2600" u="sng">
                <a:solidFill>
                  <a:schemeClr val="hlink"/>
                </a:solidFill>
                <a:hlinkClick r:id="rId4"/>
              </a:rPr>
              <a:t>Panchagavya</a:t>
            </a:r>
            <a:r>
              <a:rPr lang="en" sz="2600"/>
              <a:t> via drip irrigation. </a:t>
            </a:r>
            <a:endParaRPr sz="2600"/>
          </a:p>
          <a:p>
            <a:pPr indent="-393700" lvl="0" marL="457200" rtl="0" algn="l">
              <a:spcBef>
                <a:spcPts val="0"/>
              </a:spcBef>
              <a:spcAft>
                <a:spcPts val="0"/>
              </a:spcAft>
              <a:buSzPts val="2600"/>
              <a:buAutoNum type="arabicPeriod"/>
            </a:pPr>
            <a:r>
              <a:rPr lang="en" sz="2600"/>
              <a:t>Send solid waste to biogas plants and recover energy (gas) as well the spent slurry. The slurry can be used as fertilizer preferably after vermicomposting or ageing. </a:t>
            </a:r>
            <a:endParaRPr sz="2600"/>
          </a:p>
          <a:p>
            <a:pPr indent="0" lvl="0" marL="0" rtl="0" algn="l">
              <a:spcBef>
                <a:spcPts val="600"/>
              </a:spcBef>
              <a:spcAft>
                <a:spcPts val="0"/>
              </a:spcAft>
              <a:buNone/>
            </a:pPr>
            <a:r>
              <a:t/>
            </a:r>
            <a:endParaRPr b="1" sz="2600"/>
          </a:p>
          <a:p>
            <a:pPr indent="0" lvl="0" marL="0" rtl="0" algn="l">
              <a:spcBef>
                <a:spcPts val="600"/>
              </a:spcBef>
              <a:spcAft>
                <a:spcPts val="0"/>
              </a:spcAft>
              <a:buNone/>
            </a:pPr>
            <a:r>
              <a:t/>
            </a:r>
            <a:endParaRPr b="1" sz="2600"/>
          </a:p>
          <a:p>
            <a:pPr indent="0" lvl="0" marL="0" rtl="0" algn="l">
              <a:spcBef>
                <a:spcPts val="600"/>
              </a:spcBef>
              <a:spcAft>
                <a:spcPts val="0"/>
              </a:spcAft>
              <a:buNone/>
            </a:pPr>
            <a:r>
              <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5" name="Shape 395"/>
        <p:cNvGrpSpPr/>
        <p:nvPr/>
      </p:nvGrpSpPr>
      <p:grpSpPr>
        <a:xfrm>
          <a:off x="0" y="0"/>
          <a:ext cx="0" cy="0"/>
          <a:chOff x="0" y="0"/>
          <a:chExt cx="0" cy="0"/>
        </a:xfrm>
      </p:grpSpPr>
      <p:sp>
        <p:nvSpPr>
          <p:cNvPr id="396" name="Google Shape;396;p52"/>
          <p:cNvSpPr txBox="1"/>
          <p:nvPr>
            <p:ph type="title"/>
          </p:nvPr>
        </p:nvSpPr>
        <p:spPr>
          <a:xfrm>
            <a:off x="390600" y="-173496"/>
            <a:ext cx="8825100" cy="139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Organic Waste Usage Priorities</a:t>
            </a:r>
            <a:endParaRPr/>
          </a:p>
        </p:txBody>
      </p:sp>
      <p:sp>
        <p:nvSpPr>
          <p:cNvPr id="397" name="Google Shape;397;p52"/>
          <p:cNvSpPr txBox="1"/>
          <p:nvPr>
            <p:ph idx="1" type="body"/>
          </p:nvPr>
        </p:nvSpPr>
        <p:spPr>
          <a:xfrm>
            <a:off x="89987" y="1161124"/>
            <a:ext cx="8864700" cy="48375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sz="2600"/>
              <a:t>Kitchen and food waste should be used in the following order of priority. </a:t>
            </a:r>
            <a:r>
              <a:rPr lang="en" sz="2600"/>
              <a:t>Only if unfit for one category should it be used for the next</a:t>
            </a:r>
            <a:r>
              <a:rPr b="1" lang="en" sz="2600"/>
              <a:t>:</a:t>
            </a:r>
            <a:endParaRPr b="1" sz="2600"/>
          </a:p>
          <a:p>
            <a:pPr indent="-393700" lvl="0" marL="457200" rtl="0" algn="l">
              <a:spcBef>
                <a:spcPts val="600"/>
              </a:spcBef>
              <a:spcAft>
                <a:spcPts val="0"/>
              </a:spcAft>
              <a:buSzPts val="2600"/>
              <a:buAutoNum type="arabicPeriod"/>
            </a:pPr>
            <a:r>
              <a:rPr lang="en" sz="2600"/>
              <a:t>Feed for milch animals (collect the milk and send dung to biogas plant)</a:t>
            </a:r>
            <a:endParaRPr sz="2600"/>
          </a:p>
          <a:p>
            <a:pPr indent="-393700" lvl="0" marL="457200" rtl="0" algn="l">
              <a:spcBef>
                <a:spcPts val="0"/>
              </a:spcBef>
              <a:spcAft>
                <a:spcPts val="0"/>
              </a:spcAft>
              <a:buSzPts val="2600"/>
              <a:buAutoNum type="arabicPeriod"/>
            </a:pPr>
            <a:r>
              <a:rPr lang="en" sz="2600"/>
              <a:t>Feed for egglaying birds (recover the eggs and send the excreta to the biogas plant)</a:t>
            </a:r>
            <a:endParaRPr sz="2600"/>
          </a:p>
          <a:p>
            <a:pPr indent="-393700" lvl="0" marL="457200" marR="0" rtl="0" algn="l">
              <a:lnSpc>
                <a:spcPct val="100000"/>
              </a:lnSpc>
              <a:spcBef>
                <a:spcPts val="0"/>
              </a:spcBef>
              <a:spcAft>
                <a:spcPts val="0"/>
              </a:spcAft>
              <a:buSzPts val="2600"/>
              <a:buAutoNum type="arabicPeriod"/>
            </a:pPr>
            <a:r>
              <a:rPr lang="en" sz="2600"/>
              <a:t>Feed for Biogas plant (recover the gas and use the waste slurry for agriculture)</a:t>
            </a:r>
            <a:endParaRPr sz="2600"/>
          </a:p>
          <a:p>
            <a:pPr indent="-393700" lvl="0" marL="457200" rtl="0" algn="l">
              <a:spcBef>
                <a:spcPts val="0"/>
              </a:spcBef>
              <a:spcAft>
                <a:spcPts val="0"/>
              </a:spcAft>
              <a:buSzPts val="2600"/>
              <a:buAutoNum type="arabicPeriod"/>
            </a:pPr>
            <a:r>
              <a:rPr lang="en" sz="2600"/>
              <a:t>Direct Composting (use the compost for agriculture)</a:t>
            </a:r>
            <a:endParaRPr sz="2600"/>
          </a:p>
          <a:p>
            <a:pPr indent="-393700" lvl="0" marL="457200" rtl="0" algn="l">
              <a:spcBef>
                <a:spcPts val="0"/>
              </a:spcBef>
              <a:spcAft>
                <a:spcPts val="0"/>
              </a:spcAft>
              <a:buSzPts val="2600"/>
              <a:buAutoNum type="arabicPeriod"/>
            </a:pPr>
            <a:r>
              <a:rPr lang="en" sz="2600"/>
              <a:t>Feed for pyrolyzer/gasifier (recover the gas and use the biochar for agriculture)</a:t>
            </a:r>
            <a:endParaRPr sz="2600"/>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1" name="Shape 401"/>
        <p:cNvGrpSpPr/>
        <p:nvPr/>
      </p:nvGrpSpPr>
      <p:grpSpPr>
        <a:xfrm>
          <a:off x="0" y="0"/>
          <a:ext cx="0" cy="0"/>
          <a:chOff x="0" y="0"/>
          <a:chExt cx="0" cy="0"/>
        </a:xfrm>
      </p:grpSpPr>
      <p:sp>
        <p:nvSpPr>
          <p:cNvPr id="402" name="Google Shape;402;p53"/>
          <p:cNvSpPr txBox="1"/>
          <p:nvPr>
            <p:ph type="title"/>
          </p:nvPr>
        </p:nvSpPr>
        <p:spPr>
          <a:xfrm>
            <a:off x="457200" y="46038"/>
            <a:ext cx="8229600" cy="1143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Outline</a:t>
            </a:r>
            <a:endParaRPr/>
          </a:p>
        </p:txBody>
      </p:sp>
      <p:sp>
        <p:nvSpPr>
          <p:cNvPr id="403" name="Google Shape;403;p53"/>
          <p:cNvSpPr txBox="1"/>
          <p:nvPr>
            <p:ph idx="1" type="body"/>
          </p:nvPr>
        </p:nvSpPr>
        <p:spPr>
          <a:xfrm>
            <a:off x="457200" y="1090525"/>
            <a:ext cx="8229600" cy="4967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Clr>
                <a:srgbClr val="999999"/>
              </a:buClr>
              <a:buSzPts val="3000"/>
              <a:buChar char="●"/>
            </a:pPr>
            <a:r>
              <a:rPr lang="en" sz="2400">
                <a:solidFill>
                  <a:srgbClr val="999999"/>
                </a:solidFill>
              </a:rPr>
              <a:t>Motivation </a:t>
            </a:r>
            <a:endParaRPr sz="2400">
              <a:solidFill>
                <a:srgbClr val="999999"/>
              </a:solidFill>
            </a:endParaRPr>
          </a:p>
          <a:p>
            <a:pPr indent="-419100" lvl="0" marL="457200" rtl="0" algn="l">
              <a:spcBef>
                <a:spcPts val="0"/>
              </a:spcBef>
              <a:spcAft>
                <a:spcPts val="0"/>
              </a:spcAft>
              <a:buClr>
                <a:srgbClr val="999999"/>
              </a:buClr>
              <a:buSzPts val="3000"/>
              <a:buChar char="●"/>
            </a:pPr>
            <a:r>
              <a:rPr lang="en" sz="2400">
                <a:solidFill>
                  <a:srgbClr val="999999"/>
                </a:solidFill>
              </a:rPr>
              <a:t>Conventional Approach</a:t>
            </a:r>
            <a:endParaRPr sz="2400">
              <a:solidFill>
                <a:srgbClr val="999999"/>
              </a:solidFill>
            </a:endParaRPr>
          </a:p>
          <a:p>
            <a:pPr indent="-419100" lvl="0" marL="457200" rtl="0" algn="l">
              <a:spcBef>
                <a:spcPts val="0"/>
              </a:spcBef>
              <a:spcAft>
                <a:spcPts val="0"/>
              </a:spcAft>
              <a:buClr>
                <a:srgbClr val="999999"/>
              </a:buClr>
              <a:buSzPts val="3000"/>
              <a:buChar char="●"/>
            </a:pPr>
            <a:r>
              <a:rPr lang="en" sz="2400">
                <a:solidFill>
                  <a:srgbClr val="999999"/>
                </a:solidFill>
              </a:rPr>
              <a:t>Systems Approach: Principles for Optimizing the Waste Management Method</a:t>
            </a:r>
            <a:endParaRPr sz="2400">
              <a:solidFill>
                <a:srgbClr val="999999"/>
              </a:solidFill>
            </a:endParaRPr>
          </a:p>
          <a:p>
            <a:pPr indent="-419100" lvl="0" marL="457200" rtl="0" algn="l">
              <a:spcBef>
                <a:spcPts val="0"/>
              </a:spcBef>
              <a:spcAft>
                <a:spcPts val="0"/>
              </a:spcAft>
              <a:buClr>
                <a:srgbClr val="999999"/>
              </a:buClr>
              <a:buSzPts val="3000"/>
              <a:buChar char="●"/>
            </a:pPr>
            <a:r>
              <a:rPr lang="en" sz="2400">
                <a:solidFill>
                  <a:srgbClr val="999999"/>
                </a:solidFill>
              </a:rPr>
              <a:t>Example: Simple vs. Complex Systems</a:t>
            </a:r>
            <a:endParaRPr sz="2400">
              <a:solidFill>
                <a:srgbClr val="999999"/>
              </a:solidFill>
            </a:endParaRPr>
          </a:p>
          <a:p>
            <a:pPr indent="-419100" lvl="0" marL="457200" rtl="0" algn="l">
              <a:spcBef>
                <a:spcPts val="0"/>
              </a:spcBef>
              <a:spcAft>
                <a:spcPts val="0"/>
              </a:spcAft>
              <a:buClr>
                <a:srgbClr val="999999"/>
              </a:buClr>
              <a:buSzPts val="3000"/>
              <a:buChar char="●"/>
            </a:pPr>
            <a:r>
              <a:rPr lang="en" sz="2400">
                <a:solidFill>
                  <a:srgbClr val="999999"/>
                </a:solidFill>
              </a:rPr>
              <a:t>Amplify Benefits</a:t>
            </a:r>
            <a:endParaRPr sz="2400">
              <a:solidFill>
                <a:srgbClr val="999999"/>
              </a:solidFill>
            </a:endParaRPr>
          </a:p>
          <a:p>
            <a:pPr indent="-419100" lvl="0" marL="457200" rtl="0" algn="l">
              <a:spcBef>
                <a:spcPts val="0"/>
              </a:spcBef>
              <a:spcAft>
                <a:spcPts val="0"/>
              </a:spcAft>
              <a:buClr>
                <a:srgbClr val="999999"/>
              </a:buClr>
              <a:buSzPts val="3000"/>
              <a:buChar char="●"/>
            </a:pPr>
            <a:r>
              <a:rPr lang="en" sz="2400">
                <a:solidFill>
                  <a:srgbClr val="999999"/>
                </a:solidFill>
              </a:rPr>
              <a:t>Waste Disposal Priorities</a:t>
            </a:r>
            <a:endParaRPr sz="2400">
              <a:solidFill>
                <a:srgbClr val="999999"/>
              </a:solidFill>
            </a:endParaRPr>
          </a:p>
          <a:p>
            <a:pPr indent="-381000" lvl="1" marL="914400" rtl="0" algn="l">
              <a:spcBef>
                <a:spcPts val="0"/>
              </a:spcBef>
              <a:spcAft>
                <a:spcPts val="0"/>
              </a:spcAft>
              <a:buClr>
                <a:srgbClr val="999999"/>
              </a:buClr>
              <a:buSzPts val="2400"/>
              <a:buChar char="○"/>
            </a:pPr>
            <a:r>
              <a:rPr lang="en" sz="2000">
                <a:solidFill>
                  <a:srgbClr val="999999"/>
                </a:solidFill>
              </a:rPr>
              <a:t>Plastic Waste</a:t>
            </a:r>
            <a:endParaRPr sz="2000">
              <a:solidFill>
                <a:srgbClr val="999999"/>
              </a:solidFill>
            </a:endParaRPr>
          </a:p>
          <a:p>
            <a:pPr indent="-381000" lvl="1" marL="914400" rtl="0" algn="l">
              <a:spcBef>
                <a:spcPts val="0"/>
              </a:spcBef>
              <a:spcAft>
                <a:spcPts val="0"/>
              </a:spcAft>
              <a:buClr>
                <a:srgbClr val="999999"/>
              </a:buClr>
              <a:buSzPts val="2400"/>
              <a:buChar char="○"/>
            </a:pPr>
            <a:r>
              <a:rPr lang="en" sz="2000">
                <a:solidFill>
                  <a:srgbClr val="999999"/>
                </a:solidFill>
              </a:rPr>
              <a:t>Dry Biomass</a:t>
            </a:r>
            <a:endParaRPr sz="2000">
              <a:solidFill>
                <a:srgbClr val="999999"/>
              </a:solidFill>
            </a:endParaRPr>
          </a:p>
          <a:p>
            <a:pPr indent="-381000" lvl="1" marL="914400" rtl="0" algn="l">
              <a:spcBef>
                <a:spcPts val="0"/>
              </a:spcBef>
              <a:spcAft>
                <a:spcPts val="0"/>
              </a:spcAft>
              <a:buClr>
                <a:srgbClr val="999999"/>
              </a:buClr>
              <a:buSzPts val="2400"/>
              <a:buChar char="○"/>
            </a:pPr>
            <a:r>
              <a:rPr lang="en" sz="2000">
                <a:solidFill>
                  <a:srgbClr val="999999"/>
                </a:solidFill>
              </a:rPr>
              <a:t>Human Waste</a:t>
            </a:r>
            <a:endParaRPr sz="2000">
              <a:solidFill>
                <a:srgbClr val="999999"/>
              </a:solidFill>
            </a:endParaRPr>
          </a:p>
          <a:p>
            <a:pPr indent="-381000" lvl="1" marL="914400" rtl="0" algn="l">
              <a:spcBef>
                <a:spcPts val="0"/>
              </a:spcBef>
              <a:spcAft>
                <a:spcPts val="0"/>
              </a:spcAft>
              <a:buClr>
                <a:srgbClr val="999999"/>
              </a:buClr>
              <a:buSzPts val="2400"/>
              <a:buChar char="○"/>
            </a:pPr>
            <a:r>
              <a:rPr lang="en" sz="2000">
                <a:solidFill>
                  <a:srgbClr val="999999"/>
                </a:solidFill>
              </a:rPr>
              <a:t>Animal Waste</a:t>
            </a:r>
            <a:endParaRPr sz="2000">
              <a:solidFill>
                <a:srgbClr val="999999"/>
              </a:solidFill>
            </a:endParaRPr>
          </a:p>
          <a:p>
            <a:pPr indent="-381000" lvl="1" marL="914400" rtl="0" algn="l">
              <a:spcBef>
                <a:spcPts val="0"/>
              </a:spcBef>
              <a:spcAft>
                <a:spcPts val="0"/>
              </a:spcAft>
              <a:buClr>
                <a:srgbClr val="999999"/>
              </a:buClr>
              <a:buSzPts val="2400"/>
              <a:buChar char="○"/>
            </a:pPr>
            <a:r>
              <a:rPr lang="en" sz="2000">
                <a:solidFill>
                  <a:srgbClr val="999999"/>
                </a:solidFill>
              </a:rPr>
              <a:t>Organic Waste</a:t>
            </a:r>
            <a:endParaRPr sz="2000">
              <a:solidFill>
                <a:srgbClr val="999999"/>
              </a:solidFill>
            </a:endParaRPr>
          </a:p>
          <a:p>
            <a:pPr indent="-419100" lvl="0" marL="457200" rtl="0" algn="l">
              <a:spcBef>
                <a:spcPts val="0"/>
              </a:spcBef>
              <a:spcAft>
                <a:spcPts val="0"/>
              </a:spcAft>
              <a:buClr>
                <a:srgbClr val="999999"/>
              </a:buClr>
              <a:buSzPts val="3000"/>
              <a:buChar char="●"/>
            </a:pPr>
            <a:r>
              <a:rPr lang="en" sz="2400">
                <a:solidFill>
                  <a:srgbClr val="000000"/>
                </a:solidFill>
              </a:rPr>
              <a:t>Towards a Sustainable Home</a:t>
            </a:r>
            <a:endParaRPr sz="2400">
              <a:solidFill>
                <a:srgbClr val="000000"/>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7" name="Shape 407"/>
        <p:cNvGrpSpPr/>
        <p:nvPr/>
      </p:nvGrpSpPr>
      <p:grpSpPr>
        <a:xfrm>
          <a:off x="0" y="0"/>
          <a:ext cx="0" cy="0"/>
          <a:chOff x="0" y="0"/>
          <a:chExt cx="0" cy="0"/>
        </a:xfrm>
      </p:grpSpPr>
      <p:pic>
        <p:nvPicPr>
          <p:cNvPr id="408" name="Google Shape;408;p54"/>
          <p:cNvPicPr preferRelativeResize="0"/>
          <p:nvPr/>
        </p:nvPicPr>
        <p:blipFill>
          <a:blip r:embed="rId3">
            <a:alphaModFix/>
          </a:blip>
          <a:stretch>
            <a:fillRect/>
          </a:stretch>
        </p:blipFill>
        <p:spPr>
          <a:xfrm>
            <a:off x="0" y="0"/>
            <a:ext cx="9173809" cy="6994981"/>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2" name="Shape 412"/>
        <p:cNvGrpSpPr/>
        <p:nvPr/>
      </p:nvGrpSpPr>
      <p:grpSpPr>
        <a:xfrm>
          <a:off x="0" y="0"/>
          <a:ext cx="0" cy="0"/>
          <a:chOff x="0" y="0"/>
          <a:chExt cx="0" cy="0"/>
        </a:xfrm>
      </p:grpSpPr>
      <p:pic>
        <p:nvPicPr>
          <p:cNvPr id="413" name="Google Shape;413;p55"/>
          <p:cNvPicPr preferRelativeResize="0"/>
          <p:nvPr/>
        </p:nvPicPr>
        <p:blipFill>
          <a:blip r:embed="rId3">
            <a:alphaModFix/>
          </a:blip>
          <a:stretch>
            <a:fillRect/>
          </a:stretch>
        </p:blipFill>
        <p:spPr>
          <a:xfrm>
            <a:off x="0" y="0"/>
            <a:ext cx="9157179" cy="6857008"/>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7" name="Shape 417"/>
        <p:cNvGrpSpPr/>
        <p:nvPr/>
      </p:nvGrpSpPr>
      <p:grpSpPr>
        <a:xfrm>
          <a:off x="0" y="0"/>
          <a:ext cx="0" cy="0"/>
          <a:chOff x="0" y="0"/>
          <a:chExt cx="0" cy="0"/>
        </a:xfrm>
      </p:grpSpPr>
      <p:pic>
        <p:nvPicPr>
          <p:cNvPr id="418" name="Google Shape;418;p56"/>
          <p:cNvPicPr preferRelativeResize="0"/>
          <p:nvPr/>
        </p:nvPicPr>
        <p:blipFill>
          <a:blip r:embed="rId3">
            <a:alphaModFix/>
          </a:blip>
          <a:stretch>
            <a:fillRect/>
          </a:stretch>
        </p:blipFill>
        <p:spPr>
          <a:xfrm>
            <a:off x="3758" y="5605"/>
            <a:ext cx="9136483" cy="6846791"/>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2" name="Shape 422"/>
        <p:cNvGrpSpPr/>
        <p:nvPr/>
      </p:nvGrpSpPr>
      <p:grpSpPr>
        <a:xfrm>
          <a:off x="0" y="0"/>
          <a:ext cx="0" cy="0"/>
          <a:chOff x="0" y="0"/>
          <a:chExt cx="0" cy="0"/>
        </a:xfrm>
      </p:grpSpPr>
      <p:sp>
        <p:nvSpPr>
          <p:cNvPr id="423" name="Google Shape;423;p57"/>
          <p:cNvSpPr txBox="1"/>
          <p:nvPr>
            <p:ph type="title"/>
          </p:nvPr>
        </p:nvSpPr>
        <p:spPr>
          <a:xfrm>
            <a:off x="457200" y="274637"/>
            <a:ext cx="7467600" cy="1143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Links</a:t>
            </a:r>
            <a:endParaRPr/>
          </a:p>
        </p:txBody>
      </p:sp>
      <p:sp>
        <p:nvSpPr>
          <p:cNvPr id="424" name="Google Shape;424;p57"/>
          <p:cNvSpPr txBox="1"/>
          <p:nvPr>
            <p:ph idx="1" type="body"/>
          </p:nvPr>
        </p:nvSpPr>
        <p:spPr>
          <a:xfrm>
            <a:off x="457200" y="1600200"/>
            <a:ext cx="7467600" cy="4873800"/>
          </a:xfrm>
          <a:prstGeom prst="rect">
            <a:avLst/>
          </a:prstGeom>
        </p:spPr>
        <p:txBody>
          <a:bodyPr anchorCtr="0" anchor="t" bIns="91425" lIns="91425" spcFirstLastPara="1" rIns="91425" wrap="square" tIns="91425">
            <a:noAutofit/>
          </a:bodyPr>
          <a:lstStyle/>
          <a:p>
            <a:pPr indent="-209550" lvl="0" marL="273050" rtl="0" algn="l">
              <a:spcBef>
                <a:spcPts val="600"/>
              </a:spcBef>
              <a:spcAft>
                <a:spcPts val="0"/>
              </a:spcAft>
              <a:buNone/>
            </a:pPr>
            <a:r>
              <a:rPr lang="en" u="sng">
                <a:solidFill>
                  <a:schemeClr val="hlink"/>
                </a:solidFill>
                <a:hlinkClick r:id="rId3"/>
              </a:rPr>
              <a:t>Paradigm Environmental Strategies (P) Ltd.</a:t>
            </a:r>
            <a:r>
              <a:rPr lang="en"/>
              <a:t>: Implementing sustainable and eco-friendly development projects including integrated waste management</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 name="Shape 85"/>
        <p:cNvGrpSpPr/>
        <p:nvPr/>
      </p:nvGrpSpPr>
      <p:grpSpPr>
        <a:xfrm>
          <a:off x="0" y="0"/>
          <a:ext cx="0" cy="0"/>
          <a:chOff x="0" y="0"/>
          <a:chExt cx="0" cy="0"/>
        </a:xfrm>
      </p:grpSpPr>
      <p:sp>
        <p:nvSpPr>
          <p:cNvPr id="86" name="Google Shape;86;p16"/>
          <p:cNvSpPr txBox="1"/>
          <p:nvPr>
            <p:ph type="title"/>
          </p:nvPr>
        </p:nvSpPr>
        <p:spPr>
          <a:xfrm>
            <a:off x="609600" y="381000"/>
            <a:ext cx="7772400" cy="9906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a:p>
        </p:txBody>
      </p:sp>
      <p:sp>
        <p:nvSpPr>
          <p:cNvPr id="87" name="Google Shape;87;p16"/>
          <p:cNvSpPr/>
          <p:nvPr>
            <p:ph idx="2" type="tbl"/>
          </p:nvPr>
        </p:nvSpPr>
        <p:spPr>
          <a:xfrm>
            <a:off x="685800" y="1752600"/>
            <a:ext cx="7772400" cy="4191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pic>
        <p:nvPicPr>
          <p:cNvPr id="88" name="Google Shape;88;p16"/>
          <p:cNvPicPr preferRelativeResize="0"/>
          <p:nvPr/>
        </p:nvPicPr>
        <p:blipFill>
          <a:blip r:embed="rId3">
            <a:alphaModFix/>
          </a:blip>
          <a:stretch>
            <a:fillRect/>
          </a:stretch>
        </p:blipFill>
        <p:spPr>
          <a:xfrm>
            <a:off x="304800" y="0"/>
            <a:ext cx="8458200" cy="6858000"/>
          </a:xfrm>
          <a:prstGeom prst="rect">
            <a:avLst/>
          </a:prstGeom>
          <a:noFill/>
          <a:ln>
            <a:noFill/>
          </a:ln>
        </p:spPr>
      </p:pic>
      <p:sp>
        <p:nvSpPr>
          <p:cNvPr id="89" name="Google Shape;89;p16"/>
          <p:cNvSpPr txBox="1"/>
          <p:nvPr/>
        </p:nvSpPr>
        <p:spPr>
          <a:xfrm>
            <a:off x="152400" y="76200"/>
            <a:ext cx="8763000" cy="8302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Clr>
                <a:schemeClr val="dk1"/>
              </a:buClr>
              <a:buFont typeface="Arial"/>
              <a:buNone/>
            </a:pPr>
            <a:r>
              <a:rPr b="1" i="0" lang="en" sz="4800" u="none" cap="none" strike="noStrike">
                <a:solidFill>
                  <a:schemeClr val="dk1"/>
                </a:solidFill>
                <a:latin typeface="Arial"/>
                <a:ea typeface="Arial"/>
                <a:cs typeface="Arial"/>
                <a:sym typeface="Arial"/>
              </a:rPr>
              <a:t>What an inheritance to leave for our children! </a:t>
            </a: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 name="Shape 94"/>
        <p:cNvGrpSpPr/>
        <p:nvPr/>
      </p:nvGrpSpPr>
      <p:grpSpPr>
        <a:xfrm>
          <a:off x="0" y="0"/>
          <a:ext cx="0" cy="0"/>
          <a:chOff x="0" y="0"/>
          <a:chExt cx="0" cy="0"/>
        </a:xfrm>
      </p:grpSpPr>
      <p:sp>
        <p:nvSpPr>
          <p:cNvPr id="95" name="Google Shape;95;p17"/>
          <p:cNvSpPr/>
          <p:nvPr>
            <p:ph idx="2" type="tbl"/>
          </p:nvPr>
        </p:nvSpPr>
        <p:spPr>
          <a:xfrm>
            <a:off x="685800" y="1752600"/>
            <a:ext cx="7772400" cy="4191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pic>
        <p:nvPicPr>
          <p:cNvPr id="96" name="Google Shape;96;p17"/>
          <p:cNvPicPr preferRelativeResize="0"/>
          <p:nvPr/>
        </p:nvPicPr>
        <p:blipFill>
          <a:blip r:embed="rId3">
            <a:alphaModFix/>
          </a:blip>
          <a:stretch>
            <a:fillRect/>
          </a:stretch>
        </p:blipFill>
        <p:spPr>
          <a:xfrm>
            <a:off x="304800" y="990600"/>
            <a:ext cx="8534400" cy="5791200"/>
          </a:xfrm>
          <a:prstGeom prst="rect">
            <a:avLst/>
          </a:prstGeom>
          <a:noFill/>
          <a:ln>
            <a:noFill/>
          </a:ln>
        </p:spPr>
      </p:pic>
      <p:sp>
        <p:nvSpPr>
          <p:cNvPr id="97" name="Google Shape;97;p17"/>
          <p:cNvSpPr txBox="1"/>
          <p:nvPr/>
        </p:nvSpPr>
        <p:spPr>
          <a:xfrm>
            <a:off x="76200" y="0"/>
            <a:ext cx="8915400" cy="107791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Clr>
                <a:schemeClr val="dk1"/>
              </a:buClr>
              <a:buFont typeface="Radley"/>
              <a:buNone/>
            </a:pPr>
            <a:r>
              <a:rPr b="1" i="1" lang="en" sz="3200" u="none" cap="none" strike="noStrike">
                <a:solidFill>
                  <a:schemeClr val="dk1"/>
                </a:solidFill>
                <a:latin typeface="Radley"/>
                <a:ea typeface="Radley"/>
                <a:cs typeface="Radley"/>
                <a:sym typeface="Radley"/>
              </a:rPr>
              <a:t>Where do you think our milk comes from? </a:t>
            </a:r>
            <a:endParaRPr b="0" i="0" sz="1800" u="none" cap="none" strike="noStrike">
              <a:solidFill>
                <a:schemeClr val="dk1"/>
              </a:solidFill>
              <a:latin typeface="Arial"/>
              <a:ea typeface="Arial"/>
              <a:cs typeface="Arial"/>
              <a:sym typeface="Arial"/>
            </a:endParaRPr>
          </a:p>
          <a:p>
            <a:pPr indent="0" lvl="0" marL="0" marR="0" rtl="0" algn="ctr">
              <a:spcBef>
                <a:spcPts val="0"/>
              </a:spcBef>
              <a:spcAft>
                <a:spcPts val="0"/>
              </a:spcAft>
              <a:buClr>
                <a:schemeClr val="dk1"/>
              </a:buClr>
              <a:buFont typeface="Radley"/>
              <a:buNone/>
            </a:pPr>
            <a:r>
              <a:rPr b="1" i="1" lang="en" sz="3200" u="none" cap="none" strike="noStrike">
                <a:solidFill>
                  <a:schemeClr val="dk1"/>
                </a:solidFill>
                <a:latin typeface="Radley"/>
                <a:ea typeface="Radley"/>
                <a:cs typeface="Radley"/>
                <a:sym typeface="Radley"/>
              </a:rPr>
              <a:t>Oops! Do our kids drink this stuff? </a:t>
            </a: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 name="Shape 102"/>
        <p:cNvGrpSpPr/>
        <p:nvPr/>
      </p:nvGrpSpPr>
      <p:grpSpPr>
        <a:xfrm>
          <a:off x="0" y="0"/>
          <a:ext cx="0" cy="0"/>
          <a:chOff x="0" y="0"/>
          <a:chExt cx="0" cy="0"/>
        </a:xfrm>
      </p:grpSpPr>
      <p:sp>
        <p:nvSpPr>
          <p:cNvPr id="103" name="Google Shape;103;p18"/>
          <p:cNvSpPr/>
          <p:nvPr>
            <p:ph idx="2" type="tbl"/>
          </p:nvPr>
        </p:nvSpPr>
        <p:spPr>
          <a:xfrm>
            <a:off x="685800" y="1752600"/>
            <a:ext cx="7772400" cy="4191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pic>
        <p:nvPicPr>
          <p:cNvPr id="104" name="Google Shape;104;p18"/>
          <p:cNvPicPr preferRelativeResize="0"/>
          <p:nvPr/>
        </p:nvPicPr>
        <p:blipFill>
          <a:blip r:embed="rId3">
            <a:alphaModFix/>
          </a:blip>
          <a:stretch>
            <a:fillRect/>
          </a:stretch>
        </p:blipFill>
        <p:spPr>
          <a:xfrm>
            <a:off x="79375" y="685800"/>
            <a:ext cx="8988425" cy="6019800"/>
          </a:xfrm>
          <a:prstGeom prst="rect">
            <a:avLst/>
          </a:prstGeom>
          <a:noFill/>
          <a:ln>
            <a:noFill/>
          </a:ln>
        </p:spPr>
      </p:pic>
      <p:sp>
        <p:nvSpPr>
          <p:cNvPr id="105" name="Google Shape;105;p18"/>
          <p:cNvSpPr txBox="1"/>
          <p:nvPr/>
        </p:nvSpPr>
        <p:spPr>
          <a:xfrm>
            <a:off x="162803" y="0"/>
            <a:ext cx="8841600" cy="7698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Clr>
                <a:schemeClr val="dk1"/>
              </a:buClr>
              <a:buFont typeface="Arial"/>
              <a:buNone/>
            </a:pPr>
            <a:r>
              <a:rPr b="1" i="0" lang="en" sz="4400" u="none" cap="none" strike="noStrike">
                <a:solidFill>
                  <a:srgbClr val="8A7007"/>
                </a:solidFill>
                <a:latin typeface="Arial"/>
                <a:ea typeface="Arial"/>
                <a:cs typeface="Arial"/>
                <a:sym typeface="Arial"/>
              </a:rPr>
              <a:t>Ram Teri Ganga Maili Ho Gayi!</a:t>
            </a: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 name="Shape 109"/>
        <p:cNvGrpSpPr/>
        <p:nvPr/>
      </p:nvGrpSpPr>
      <p:grpSpPr>
        <a:xfrm>
          <a:off x="0" y="0"/>
          <a:ext cx="0" cy="0"/>
          <a:chOff x="0" y="0"/>
          <a:chExt cx="0" cy="0"/>
        </a:xfrm>
      </p:grpSpPr>
      <p:sp>
        <p:nvSpPr>
          <p:cNvPr id="110" name="Google Shape;110;p19"/>
          <p:cNvSpPr txBox="1"/>
          <p:nvPr>
            <p:ph type="title"/>
          </p:nvPr>
        </p:nvSpPr>
        <p:spPr>
          <a:xfrm>
            <a:off x="457200" y="46038"/>
            <a:ext cx="8229600" cy="1143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Outline</a:t>
            </a:r>
            <a:endParaRPr/>
          </a:p>
        </p:txBody>
      </p:sp>
      <p:sp>
        <p:nvSpPr>
          <p:cNvPr id="111" name="Google Shape;111;p19"/>
          <p:cNvSpPr txBox="1"/>
          <p:nvPr>
            <p:ph idx="1" type="body"/>
          </p:nvPr>
        </p:nvSpPr>
        <p:spPr>
          <a:xfrm>
            <a:off x="457200" y="1090525"/>
            <a:ext cx="8229600" cy="4967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Clr>
                <a:srgbClr val="999999"/>
              </a:buClr>
              <a:buSzPts val="3000"/>
              <a:buChar char="●"/>
            </a:pPr>
            <a:r>
              <a:rPr lang="en" sz="2400">
                <a:solidFill>
                  <a:srgbClr val="999999"/>
                </a:solidFill>
              </a:rPr>
              <a:t>Motivation </a:t>
            </a:r>
            <a:endParaRPr sz="2400">
              <a:solidFill>
                <a:srgbClr val="999999"/>
              </a:solidFill>
            </a:endParaRPr>
          </a:p>
          <a:p>
            <a:pPr indent="-419100" lvl="0" marL="457200" rtl="0" algn="l">
              <a:spcBef>
                <a:spcPts val="0"/>
              </a:spcBef>
              <a:spcAft>
                <a:spcPts val="0"/>
              </a:spcAft>
              <a:buClr>
                <a:srgbClr val="999999"/>
              </a:buClr>
              <a:buSzPts val="3000"/>
              <a:buChar char="●"/>
            </a:pPr>
            <a:r>
              <a:rPr lang="en" sz="2400">
                <a:solidFill>
                  <a:srgbClr val="000000"/>
                </a:solidFill>
              </a:rPr>
              <a:t>Conventional Approach</a:t>
            </a:r>
            <a:endParaRPr sz="2400">
              <a:solidFill>
                <a:srgbClr val="000000"/>
              </a:solidFill>
            </a:endParaRPr>
          </a:p>
          <a:p>
            <a:pPr indent="-419100" lvl="0" marL="457200" rtl="0" algn="l">
              <a:spcBef>
                <a:spcPts val="0"/>
              </a:spcBef>
              <a:spcAft>
                <a:spcPts val="0"/>
              </a:spcAft>
              <a:buClr>
                <a:srgbClr val="999999"/>
              </a:buClr>
              <a:buSzPts val="3000"/>
              <a:buChar char="●"/>
            </a:pPr>
            <a:r>
              <a:rPr lang="en" sz="2400">
                <a:solidFill>
                  <a:srgbClr val="999999"/>
                </a:solidFill>
              </a:rPr>
              <a:t>Systems Approach: Principles for Optimizing the Waste Management Method</a:t>
            </a:r>
            <a:endParaRPr sz="2400">
              <a:solidFill>
                <a:srgbClr val="999999"/>
              </a:solidFill>
            </a:endParaRPr>
          </a:p>
          <a:p>
            <a:pPr indent="-419100" lvl="0" marL="457200" rtl="0" algn="l">
              <a:spcBef>
                <a:spcPts val="0"/>
              </a:spcBef>
              <a:spcAft>
                <a:spcPts val="0"/>
              </a:spcAft>
              <a:buClr>
                <a:srgbClr val="999999"/>
              </a:buClr>
              <a:buSzPts val="3000"/>
              <a:buChar char="●"/>
            </a:pPr>
            <a:r>
              <a:rPr lang="en" sz="2400">
                <a:solidFill>
                  <a:srgbClr val="999999"/>
                </a:solidFill>
              </a:rPr>
              <a:t>Example: Simple vs. Complex Systems</a:t>
            </a:r>
            <a:endParaRPr sz="2400">
              <a:solidFill>
                <a:srgbClr val="999999"/>
              </a:solidFill>
            </a:endParaRPr>
          </a:p>
          <a:p>
            <a:pPr indent="-419100" lvl="0" marL="457200" rtl="0" algn="l">
              <a:spcBef>
                <a:spcPts val="0"/>
              </a:spcBef>
              <a:spcAft>
                <a:spcPts val="0"/>
              </a:spcAft>
              <a:buClr>
                <a:srgbClr val="999999"/>
              </a:buClr>
              <a:buSzPts val="3000"/>
              <a:buChar char="●"/>
            </a:pPr>
            <a:r>
              <a:rPr lang="en" sz="2400">
                <a:solidFill>
                  <a:srgbClr val="999999"/>
                </a:solidFill>
              </a:rPr>
              <a:t>Amplify Benefits</a:t>
            </a:r>
            <a:endParaRPr sz="2400">
              <a:solidFill>
                <a:srgbClr val="999999"/>
              </a:solidFill>
            </a:endParaRPr>
          </a:p>
          <a:p>
            <a:pPr indent="-419100" lvl="0" marL="457200" rtl="0" algn="l">
              <a:spcBef>
                <a:spcPts val="0"/>
              </a:spcBef>
              <a:spcAft>
                <a:spcPts val="0"/>
              </a:spcAft>
              <a:buClr>
                <a:srgbClr val="999999"/>
              </a:buClr>
              <a:buSzPts val="3000"/>
              <a:buChar char="●"/>
            </a:pPr>
            <a:r>
              <a:rPr lang="en" sz="2400">
                <a:solidFill>
                  <a:srgbClr val="999999"/>
                </a:solidFill>
              </a:rPr>
              <a:t>Waste Disposal Priorities</a:t>
            </a:r>
            <a:endParaRPr sz="2400">
              <a:solidFill>
                <a:srgbClr val="999999"/>
              </a:solidFill>
            </a:endParaRPr>
          </a:p>
          <a:p>
            <a:pPr indent="-381000" lvl="1" marL="914400" rtl="0" algn="l">
              <a:spcBef>
                <a:spcPts val="0"/>
              </a:spcBef>
              <a:spcAft>
                <a:spcPts val="0"/>
              </a:spcAft>
              <a:buClr>
                <a:srgbClr val="999999"/>
              </a:buClr>
              <a:buSzPts val="2400"/>
              <a:buChar char="○"/>
            </a:pPr>
            <a:r>
              <a:rPr lang="en" sz="2000">
                <a:solidFill>
                  <a:srgbClr val="999999"/>
                </a:solidFill>
              </a:rPr>
              <a:t>Plastic Waste</a:t>
            </a:r>
            <a:endParaRPr sz="2000">
              <a:solidFill>
                <a:srgbClr val="999999"/>
              </a:solidFill>
            </a:endParaRPr>
          </a:p>
          <a:p>
            <a:pPr indent="-381000" lvl="1" marL="914400" rtl="0" algn="l">
              <a:spcBef>
                <a:spcPts val="0"/>
              </a:spcBef>
              <a:spcAft>
                <a:spcPts val="0"/>
              </a:spcAft>
              <a:buClr>
                <a:srgbClr val="999999"/>
              </a:buClr>
              <a:buSzPts val="2400"/>
              <a:buChar char="○"/>
            </a:pPr>
            <a:r>
              <a:rPr lang="en" sz="2000">
                <a:solidFill>
                  <a:srgbClr val="999999"/>
                </a:solidFill>
              </a:rPr>
              <a:t>Dry Biomass</a:t>
            </a:r>
            <a:endParaRPr sz="2000">
              <a:solidFill>
                <a:srgbClr val="999999"/>
              </a:solidFill>
            </a:endParaRPr>
          </a:p>
          <a:p>
            <a:pPr indent="-381000" lvl="1" marL="914400" rtl="0" algn="l">
              <a:spcBef>
                <a:spcPts val="0"/>
              </a:spcBef>
              <a:spcAft>
                <a:spcPts val="0"/>
              </a:spcAft>
              <a:buClr>
                <a:srgbClr val="999999"/>
              </a:buClr>
              <a:buSzPts val="2400"/>
              <a:buChar char="○"/>
            </a:pPr>
            <a:r>
              <a:rPr lang="en" sz="2000">
                <a:solidFill>
                  <a:srgbClr val="999999"/>
                </a:solidFill>
              </a:rPr>
              <a:t>Human Waste</a:t>
            </a:r>
            <a:endParaRPr sz="2000">
              <a:solidFill>
                <a:srgbClr val="999999"/>
              </a:solidFill>
            </a:endParaRPr>
          </a:p>
          <a:p>
            <a:pPr indent="-381000" lvl="1" marL="914400" rtl="0" algn="l">
              <a:spcBef>
                <a:spcPts val="0"/>
              </a:spcBef>
              <a:spcAft>
                <a:spcPts val="0"/>
              </a:spcAft>
              <a:buClr>
                <a:srgbClr val="999999"/>
              </a:buClr>
              <a:buSzPts val="2400"/>
              <a:buChar char="○"/>
            </a:pPr>
            <a:r>
              <a:rPr lang="en" sz="2000">
                <a:solidFill>
                  <a:srgbClr val="999999"/>
                </a:solidFill>
              </a:rPr>
              <a:t>Animal Waste</a:t>
            </a:r>
            <a:endParaRPr sz="2000">
              <a:solidFill>
                <a:srgbClr val="999999"/>
              </a:solidFill>
            </a:endParaRPr>
          </a:p>
          <a:p>
            <a:pPr indent="-381000" lvl="1" marL="914400" rtl="0" algn="l">
              <a:spcBef>
                <a:spcPts val="0"/>
              </a:spcBef>
              <a:spcAft>
                <a:spcPts val="0"/>
              </a:spcAft>
              <a:buClr>
                <a:srgbClr val="999999"/>
              </a:buClr>
              <a:buSzPts val="2400"/>
              <a:buChar char="○"/>
            </a:pPr>
            <a:r>
              <a:rPr lang="en" sz="2000">
                <a:solidFill>
                  <a:srgbClr val="999999"/>
                </a:solidFill>
              </a:rPr>
              <a:t>Organic Waste</a:t>
            </a:r>
            <a:endParaRPr sz="2000">
              <a:solidFill>
                <a:srgbClr val="999999"/>
              </a:solidFill>
            </a:endParaRPr>
          </a:p>
          <a:p>
            <a:pPr indent="-419100" lvl="0" marL="457200" rtl="0" algn="l">
              <a:spcBef>
                <a:spcPts val="0"/>
              </a:spcBef>
              <a:spcAft>
                <a:spcPts val="0"/>
              </a:spcAft>
              <a:buClr>
                <a:srgbClr val="999999"/>
              </a:buClr>
              <a:buSzPts val="3000"/>
              <a:buChar char="●"/>
            </a:pPr>
            <a:r>
              <a:rPr lang="en" sz="2400">
                <a:solidFill>
                  <a:srgbClr val="999999"/>
                </a:solidFill>
              </a:rPr>
              <a:t>Towards a Sustainable Home</a:t>
            </a:r>
            <a:endParaRPr sz="2400">
              <a:solidFill>
                <a:srgbClr val="999999"/>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6" name="Shape 116"/>
        <p:cNvGrpSpPr/>
        <p:nvPr/>
      </p:nvGrpSpPr>
      <p:grpSpPr>
        <a:xfrm>
          <a:off x="0" y="0"/>
          <a:ext cx="0" cy="0"/>
          <a:chOff x="0" y="0"/>
          <a:chExt cx="0" cy="0"/>
        </a:xfrm>
      </p:grpSpPr>
      <p:sp>
        <p:nvSpPr>
          <p:cNvPr id="117" name="Google Shape;117;p20"/>
          <p:cNvSpPr txBox="1"/>
          <p:nvPr>
            <p:ph idx="1" type="body"/>
          </p:nvPr>
        </p:nvSpPr>
        <p:spPr>
          <a:xfrm>
            <a:off x="457200" y="1600200"/>
            <a:ext cx="7924800" cy="4873625"/>
          </a:xfrm>
          <a:prstGeom prst="rect">
            <a:avLst/>
          </a:prstGeom>
          <a:noFill/>
          <a:ln>
            <a:noFill/>
          </a:ln>
        </p:spPr>
        <p:txBody>
          <a:bodyPr anchorCtr="0" anchor="t" bIns="45700" lIns="91425" spcFirstLastPara="1" rIns="91425" wrap="square" tIns="45700">
            <a:noAutofit/>
          </a:bodyPr>
          <a:lstStyle/>
          <a:p>
            <a:pPr indent="0" lvl="0" marL="0" marR="0" rtl="0" algn="l">
              <a:spcBef>
                <a:spcPts val="600"/>
              </a:spcBef>
              <a:spcAft>
                <a:spcPts val="0"/>
              </a:spcAft>
              <a:buNone/>
            </a:pPr>
            <a:r>
              <a:rPr lang="en" sz="3000" cap="small">
                <a:solidFill>
                  <a:schemeClr val="dk2"/>
                </a:solidFill>
                <a:latin typeface="Arial"/>
                <a:ea typeface="Arial"/>
                <a:cs typeface="Arial"/>
                <a:sym typeface="Arial"/>
              </a:rPr>
              <a:t>CHANGE OF ATTITUDE TOWARDS WASTE</a:t>
            </a:r>
            <a:endParaRPr sz="3000">
              <a:latin typeface="Arial"/>
              <a:ea typeface="Arial"/>
              <a:cs typeface="Arial"/>
              <a:sym typeface="Arial"/>
            </a:endParaRPr>
          </a:p>
          <a:p>
            <a:pPr indent="-419100" lvl="0" marL="457200" marR="0" rtl="0" algn="l">
              <a:spcBef>
                <a:spcPts val="600"/>
              </a:spcBef>
              <a:spcAft>
                <a:spcPts val="0"/>
              </a:spcAft>
              <a:buSzPts val="3000"/>
              <a:buChar char="●"/>
            </a:pPr>
            <a:r>
              <a:rPr b="0" i="0" lang="en" sz="2800" u="none" cap="none" strike="noStrike">
                <a:solidFill>
                  <a:schemeClr val="dk1"/>
                </a:solidFill>
                <a:latin typeface="Arial"/>
                <a:ea typeface="Arial"/>
                <a:cs typeface="Arial"/>
                <a:sym typeface="Arial"/>
              </a:rPr>
              <a:t>Waste is not waste. It is merely a misplaced resource</a:t>
            </a:r>
            <a:endParaRPr b="0" i="0" sz="1800" u="none" cap="none" strike="noStrike">
              <a:solidFill>
                <a:schemeClr val="dk1"/>
              </a:solidFill>
              <a:latin typeface="Arial"/>
              <a:ea typeface="Arial"/>
              <a:cs typeface="Arial"/>
              <a:sym typeface="Arial"/>
            </a:endParaRPr>
          </a:p>
          <a:p>
            <a:pPr indent="-419100" lvl="0" marL="457200" marR="0" rtl="0" algn="l">
              <a:spcBef>
                <a:spcPts val="0"/>
              </a:spcBef>
              <a:spcAft>
                <a:spcPts val="0"/>
              </a:spcAft>
              <a:buSzPts val="3000"/>
              <a:buChar char="●"/>
            </a:pPr>
            <a:r>
              <a:rPr b="0" i="0" lang="en" sz="2800" u="none" cap="none" strike="noStrike">
                <a:solidFill>
                  <a:schemeClr val="dk1"/>
                </a:solidFill>
                <a:latin typeface="Arial"/>
                <a:ea typeface="Arial"/>
                <a:cs typeface="Arial"/>
                <a:sym typeface="Arial"/>
              </a:rPr>
              <a:t>It can be converted to manure, energy or other products. </a:t>
            </a:r>
            <a:endParaRPr b="0" i="0" sz="1800" u="none" cap="none" strike="noStrike">
              <a:solidFill>
                <a:schemeClr val="dk1"/>
              </a:solidFill>
              <a:latin typeface="Arial"/>
              <a:ea typeface="Arial"/>
              <a:cs typeface="Arial"/>
              <a:sym typeface="Arial"/>
            </a:endParaRPr>
          </a:p>
          <a:p>
            <a:pPr indent="-419100" lvl="0" marL="457200" marR="0" rtl="0" algn="l">
              <a:spcBef>
                <a:spcPts val="0"/>
              </a:spcBef>
              <a:spcAft>
                <a:spcPts val="0"/>
              </a:spcAft>
              <a:buSzPts val="3000"/>
              <a:buChar char="●"/>
            </a:pPr>
            <a:r>
              <a:rPr b="0" i="0" lang="en" sz="2800" u="none" cap="none" strike="noStrike">
                <a:solidFill>
                  <a:schemeClr val="dk1"/>
                </a:solidFill>
                <a:latin typeface="Arial"/>
                <a:ea typeface="Arial"/>
                <a:cs typeface="Arial"/>
                <a:sym typeface="Arial"/>
              </a:rPr>
              <a:t>But for it to be used as a resource, it has to be separated</a:t>
            </a:r>
            <a:endParaRPr b="0" i="0" sz="1800" u="none" cap="none" strike="noStrike">
              <a:solidFill>
                <a:schemeClr val="dk1"/>
              </a:solidFill>
              <a:latin typeface="Arial"/>
              <a:ea typeface="Arial"/>
              <a:cs typeface="Arial"/>
              <a:sym typeface="Arial"/>
            </a:endParaRPr>
          </a:p>
        </p:txBody>
      </p:sp>
      <p:sp>
        <p:nvSpPr>
          <p:cNvPr id="118" name="Google Shape;118;p20"/>
          <p:cNvSpPr txBox="1"/>
          <p:nvPr/>
        </p:nvSpPr>
        <p:spPr>
          <a:xfrm>
            <a:off x="838200" y="5562600"/>
            <a:ext cx="8001000" cy="12003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Clr>
                <a:schemeClr val="dk1"/>
              </a:buClr>
              <a:buFont typeface="Arial"/>
              <a:buNone/>
            </a:pPr>
            <a:r>
              <a:rPr b="1" i="0" lang="en" sz="2400" u="none" cap="none" strike="noStrike">
                <a:solidFill>
                  <a:srgbClr val="00B050"/>
                </a:solidFill>
                <a:latin typeface="Arial"/>
                <a:ea typeface="Arial"/>
                <a:cs typeface="Arial"/>
                <a:sym typeface="Arial"/>
              </a:rPr>
              <a:t>There is no waste in Nature. Nature converts, recycles and reuses all wastes. The waste of one organism is the food of another. </a:t>
            </a:r>
            <a:endParaRPr b="0" i="0" sz="1800" u="none" cap="none" strike="noStrike">
              <a:solidFill>
                <a:schemeClr val="dk1"/>
              </a:solidFill>
              <a:latin typeface="Arial"/>
              <a:ea typeface="Arial"/>
              <a:cs typeface="Arial"/>
              <a:sym typeface="Arial"/>
            </a:endParaRPr>
          </a:p>
        </p:txBody>
      </p:sp>
      <p:sp>
        <p:nvSpPr>
          <p:cNvPr id="119" name="Google Shape;119;p20"/>
          <p:cNvSpPr txBox="1"/>
          <p:nvPr>
            <p:ph type="title"/>
          </p:nvPr>
        </p:nvSpPr>
        <p:spPr>
          <a:xfrm>
            <a:off x="457200" y="274638"/>
            <a:ext cx="8229600" cy="1143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980000"/>
                </a:solidFill>
              </a:rPr>
              <a:t>Conventional Approach</a:t>
            </a:r>
            <a:endParaRPr sz="3600">
              <a:solidFill>
                <a:srgbClr val="980000"/>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Western">
  <a:themeElements>
    <a:clrScheme name="Custom 424">
      <a:dk1>
        <a:srgbClr val="B0271C"/>
      </a:dk1>
      <a:lt1>
        <a:srgbClr val="FFE8BB"/>
      </a:lt1>
      <a:dk2>
        <a:srgbClr val="374252"/>
      </a:dk2>
      <a:lt2>
        <a:srgbClr val="A5BDC0"/>
      </a:lt2>
      <a:accent1>
        <a:srgbClr val="C0974D"/>
      </a:accent1>
      <a:accent2>
        <a:srgbClr val="E49C5F"/>
      </a:accent2>
      <a:accent3>
        <a:srgbClr val="5D7372"/>
      </a:accent3>
      <a:accent4>
        <a:srgbClr val="B92C00"/>
      </a:accent4>
      <a:accent5>
        <a:srgbClr val="804000"/>
      </a:accent5>
      <a:accent6>
        <a:srgbClr val="A49D80"/>
      </a:accent6>
      <a:hlink>
        <a:srgbClr val="B0271C"/>
      </a:hlink>
      <a:folHlink>
        <a:srgbClr val="5B5F6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